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80" r:id="rId6"/>
    <p:sldId id="264" r:id="rId7"/>
    <p:sldId id="263" r:id="rId8"/>
    <p:sldId id="279" r:id="rId9"/>
    <p:sldId id="282" r:id="rId10"/>
    <p:sldId id="281" r:id="rId11"/>
    <p:sldId id="259" r:id="rId12"/>
    <p:sldId id="260" r:id="rId13"/>
    <p:sldId id="265" r:id="rId14"/>
    <p:sldId id="266" r:id="rId15"/>
    <p:sldId id="268" r:id="rId16"/>
    <p:sldId id="273" r:id="rId17"/>
    <p:sldId id="267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0"/>
    <p:restoredTop sz="95897"/>
  </p:normalViewPr>
  <p:slideViewPr>
    <p:cSldViewPr snapToGrid="0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isal.kz/" TargetMode="External"/><Relationship Id="rId2" Type="http://schemas.openxmlformats.org/officeDocument/2006/relationships/hyperlink" Target="http://www.rtagroup.kz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153E-CFA0-C0FA-52D4-25C7A4613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728906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фармацевтической компании  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R.T.A. Group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420921-F2EC-CE2F-15BC-7E1E2E2DE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8408" y="5078081"/>
            <a:ext cx="8637072" cy="977621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www.rtagroup.kz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02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к, снимок экран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1FEF8ED2-F027-743A-753C-A3A575486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61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39B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FC6399-FE83-BB94-E17A-8F5163A75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95792" y="480060"/>
            <a:ext cx="5419196" cy="5897873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, Человеческое лицо, еда&#10;&#10;Автоматически созданное описание">
            <a:extLst>
              <a:ext uri="{FF2B5EF4-FFF2-40B4-BE49-F238E27FC236}">
                <a16:creationId xmlns:a16="http://schemas.microsoft.com/office/drawing/2014/main" id="{E70AD8EA-52B6-B258-CF8E-F0CCEAD7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12" y="480054"/>
            <a:ext cx="5818780" cy="589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8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38D6D-FE42-5B4F-AC7E-CCA38168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туалетные принадлежности, Пластиковая бутылка, Раствор&#10;&#10;Автоматически созданное описание">
            <a:extLst>
              <a:ext uri="{FF2B5EF4-FFF2-40B4-BE49-F238E27FC236}">
                <a16:creationId xmlns:a16="http://schemas.microsoft.com/office/drawing/2014/main" id="{76B5C5C7-46E2-CD3C-08C3-A038F75F3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0"/>
            <a:ext cx="6096000" cy="6858000"/>
          </a:xfrm>
        </p:spPr>
      </p:pic>
      <p:pic>
        <p:nvPicPr>
          <p:cNvPr id="7" name="Рисунок 6" descr="Изображение выглядит как текст, Бытовые товары, Уход за кожей, Раствор&#10;&#10;Автоматически созданное описание">
            <a:extLst>
              <a:ext uri="{FF2B5EF4-FFF2-40B4-BE49-F238E27FC236}">
                <a16:creationId xmlns:a16="http://schemas.microsoft.com/office/drawing/2014/main" id="{76CD66B8-BCB9-0F2A-B17D-38457ED86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095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43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37C8B-157F-9526-20A7-5AA48EF1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письм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AC38BB96-2A29-D151-41D4-7C4BE7C8E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0" y="0"/>
            <a:ext cx="5905499" cy="6858000"/>
          </a:xfrm>
        </p:spPr>
      </p:pic>
      <p:pic>
        <p:nvPicPr>
          <p:cNvPr id="7" name="Рисунок 6" descr="Изображение выглядит как текст, снимок экран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47775B94-90EE-1C59-0BCB-CDA0239C7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286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58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9266F-4CBD-DCA1-A81B-D412B00F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документ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EAF75F5C-1A53-46EA-3298-8354F25A9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9" name="Рисунок 8" descr="Изображение выглядит как текст, снимок экрана, письмо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2F31895F-ACAB-E2D4-D7D8-6C2126E3D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3" y="0"/>
            <a:ext cx="626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40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4B97F-1077-8C0D-F617-8B919AEA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9603275" cy="819396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продаж на три года</a:t>
            </a:r>
          </a:p>
        </p:txBody>
      </p:sp>
      <p:pic>
        <p:nvPicPr>
          <p:cNvPr id="4" name="Рисунок 3" descr="Изображение выглядит как текст, Шрифт, число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EDCAE280-DDD2-F29A-678B-B9DED7B7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219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5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A7D54-0D40-1AA5-4369-9C22494F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Шрифт, линия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8DB912D1-673B-0F27-1667-A334466A3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090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1ECE4A16-0C3A-8CCA-1E07-BFA6E0A4D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60088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0AF5D-0E5B-EE1C-296B-9BA443C9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41A8BF-BB21-03CB-D964-2C1A843BF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35914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97D58-F2DB-F8C4-3D7C-D2D11B233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линия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663D570E-8126-F1F8-8FD1-E84D841B6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8587" y="0"/>
            <a:ext cx="12320588" cy="6858000"/>
          </a:xfrm>
        </p:spPr>
      </p:pic>
    </p:spTree>
    <p:extLst>
      <p:ext uri="{BB962C8B-B14F-4D97-AF65-F5344CB8AC3E}">
        <p14:creationId xmlns:p14="http://schemas.microsoft.com/office/powerpoint/2010/main" val="236905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34188-33B7-654B-3A12-3AA41C7D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Краткая информация о компании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61A29-FCAC-4D9F-51CD-C2F86454D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1" y="1853754"/>
            <a:ext cx="11195824" cy="430171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основания компании:  2011 год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сотрудников:  7 человек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компании:  Фармацевтическая деятельность - оптовая продажа лекарственных средств и медицинских изделии (с 2019 года)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Сопутствующая деятельность:  Оказание услуг по регистрации ЛС, ИМН и БАДов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документы: Имеются все необходимые нормативные документы (СОП, сертификаты, разрешительные документы и лицензии, можно получить сертификат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GDP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лицензию на производственную деятельность)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Офисное помещение и Склад 100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хранения ЛС и ИМН находятся в долгосрочной аренде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895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62B67-CA40-156E-0679-2BDA0D60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Шрифт, число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385B2318-49D2-D76D-CBC3-A2902016A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013" y="0"/>
            <a:ext cx="12292013" cy="6857999"/>
          </a:xfrm>
        </p:spPr>
      </p:pic>
    </p:spTree>
    <p:extLst>
      <p:ext uri="{BB962C8B-B14F-4D97-AF65-F5344CB8AC3E}">
        <p14:creationId xmlns:p14="http://schemas.microsoft.com/office/powerpoint/2010/main" val="3757404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20F8F-6052-6089-B600-C0AEEF0E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Шрифт, линия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F5F6EC75-F9C8-9A6A-219C-F7B0ACB4A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397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19321-059F-D643-E064-377F4FD6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 descr="Изображение выглядит как текст, Шрифт, число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C7A334A9-A553-69EC-1625-9EC6671E4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6962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0BA9F-6A7E-E51F-D74B-F6BD8F97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Шрифт, число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FC54AB6F-86B9-EE86-CDBB-00DA546E3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2479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90E4B-35FF-6128-525B-38F6A500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текст, Шрифт, линия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E91D5283-73E2-8F5A-20B8-75674C56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F99F1EB8-D3FB-0245-A7A6-B2DEA368B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15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90E4B-35FF-6128-525B-38F6A500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Изображение выглядит как текст, Шрифт, снимок экран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9EF5A84C-E5C2-AB8E-01EF-9645F0FDE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018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E7FAF-D384-C041-CAE7-5ECB13D8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Шрифт, число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76CE364A-5041-0F8E-B074-18761F576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192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75AA9-19B6-B7F3-A321-D8A231CA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87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долгосрочных контрактах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2067DF-5EB5-66A5-860A-275D58AB2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98" y="1873405"/>
            <a:ext cx="11162369" cy="41800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три эксклюзивные дистрибьюторские контракты иностранных фармацевтических заводов (Иордания, ОАЭ, Египет) на территории Казахстана, России и Кыргызстана.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долгосрочные действующие контракты на поставку ЛС и ИМН с крупными аптечными сетями и складскими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продается с достаточным товарным запасом на сумму около 55 млн тенге и опытных специалистов, долгосрочными контрактами, клиентской базы, нормативно техническими документами, банковскими реквизитами и всеми причитающими вспомогательными принадлежностями (офисная мебель сотрудников и кабинет директора).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2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BF360-1983-70CB-4576-9D8F3F95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7" y="525739"/>
            <a:ext cx="11340790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аптечных сетей и складских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19B660-BE1A-7A27-BCA5-1293D97CE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07" y="1750741"/>
            <a:ext cx="11240430" cy="4917688"/>
          </a:xfrm>
        </p:spPr>
        <p:txBody>
          <a:bodyPr>
            <a:normAutofit/>
          </a:bodyPr>
          <a:lstStyle/>
          <a:p>
            <a:pPr algn="just"/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заключены долгосрочные контракты на поставку препаратов со складскими </a:t>
            </a:r>
            <a:r>
              <a:rPr lang="ru-RU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дистрами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ТОО «ЭМИТИ Интернешнл», ТОО НПО 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ТОО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Атамирас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ТОО «МТ - Фарм»</a:t>
            </a:r>
            <a:endParaRPr lang="ru-RU" sz="24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препараты реализуются через аптечные сети: ТОО «Рауза АДЕ», ТОО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Садыхан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Фарм Лидер», ТОО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Садыхан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ТОО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Садыхан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социальная”, ТОО “Мурат фарм”, ТОО “Гиппократ”, ТОО “Саламат”, ТОО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Гаухартас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ТОО “От А до Я”. ТОО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Агатай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Фарм», ТОО «Аптека плюс»,   ТОО «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NurKai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Амир и Д,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Жасулан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Ко), ТОО «Аптека 84», ТОО «Добрая Аптека», ТОО «Амир и Д», ТОО «Центральный Аптечный Дом»,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2006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280228-5609-A3F1-41E7-F37D976AC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367990"/>
            <a:ext cx="11273882" cy="5098355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Акжол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Фарм», ТОО «Аптека Со Склада», ТОО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Алмасат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ТОО «Аптечный дом», 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ТОО “</a:t>
            </a:r>
            <a:r>
              <a:rPr lang="ru-RU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ниет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ru-RU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Еврофарма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ТОО «РС Достык», ТОО «Алис фарм», ТОО «</a:t>
            </a:r>
            <a:r>
              <a:rPr lang="ru-RU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Зерде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ИП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Шаншаров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Г.Б.», ТОО «Pharma 24», ТОО «Частная аптека «99»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ПК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Билал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ТОО «Фирма Санжар», ТОО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Житофарм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ТОО «Оранжевая», ТОО «Аптека №2»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SokolGrand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Абдинор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Фармальянс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Жайик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-AS»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ИП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Мega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Pharm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ФК «Феникс»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«Роза Фарм»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«АНЦ (Аптека Низких Цен)»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 К плюс фарм 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«JNK фарм»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«Аспект ТРАСТ»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,,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«Ирбис Транс Систем»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Курмет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-Фарм»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(свыше 2600 аптек).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274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E833B-98A2-ADB9-9FD6-AC0879B0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деятельность компании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8F211C-00BA-DE36-A854-58ECFBB35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29" y="1853754"/>
            <a:ext cx="10838986" cy="4324022"/>
          </a:xfrm>
        </p:spPr>
        <p:txBody>
          <a:bodyPr>
            <a:normAutofit/>
          </a:bodyPr>
          <a:lstStyle/>
          <a:p>
            <a:pPr algn="just"/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препараты также хорошо реализуются через интернет сайты: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аптека.кз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саубол.кз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айтека.кз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аптека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плюс.кз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каспии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приложение.</a:t>
            </a:r>
            <a:endParaRPr lang="ru-RU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переговоры со складскими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ТОО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Медсервис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плюс», ТОО «Аманат», ТОО «Инкар», ТОО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Стофарм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Портфель продукции: в настоящее время на территории Казахстана зарегистрированы 3 препарата (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Синокорт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Apisal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Dead Sea Jet, </a:t>
            </a:r>
            <a:r>
              <a:rPr lang="en-US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Apisal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Menthol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на стадии регистрации 10 препаратов (гинекология, кардиология, урология, неврология, сиропы от кашля, назальные спрей и глазные капли), всего планируется зарегистрировать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препаратов. На территории Кыргызстана зарегистрирован 1 препарат.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зарегистрирована в тендерных площадках СК Фармация и Государственные закупки</a:t>
            </a:r>
          </a:p>
        </p:txBody>
      </p:sp>
    </p:spTree>
    <p:extLst>
      <p:ext uri="{BB962C8B-B14F-4D97-AF65-F5344CB8AC3E}">
        <p14:creationId xmlns:p14="http://schemas.microsoft.com/office/powerpoint/2010/main" val="365655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9DD0675-BA26-F3AC-8EFC-869F4C8A8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28800"/>
            <a:ext cx="12058650" cy="43862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0" i="0" u="none" strike="noStrike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бонуса вместе с компанией будут переданы информационные маркетинговые данные по всем продажам конкурентных организации (объем продаж, сумма продаж, цена продаж).</a:t>
            </a:r>
            <a:endParaRPr lang="en-US" sz="2400" b="0" i="0" u="none" strike="noStrike" dirty="0">
              <a:solidFill>
                <a:srgbClr val="2C2D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0" u="sng" strike="noStrike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Оптовые продажи налажены, необходимо лишь увеличить ассортимент товаров</a:t>
            </a:r>
            <a:r>
              <a:rPr lang="ru-RU" sz="2400" b="0" i="0" u="none" strike="noStrike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Дополнительным преимуществом покупки данный компании, является свободный выход на рынок России т.к эксклюзив действует на страны РК, РФ и КР.  Ведутся переговоры по сотрудничеству еще с тремя фарм заводами из Чехии, Тайваня и Египта.</a:t>
            </a:r>
            <a:r>
              <a:rPr lang="en-US" sz="24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0" i="0" u="none" strike="noStrike" dirty="0">
              <a:solidFill>
                <a:srgbClr val="2C2D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hlinkClick r:id="rId2"/>
              </a:rPr>
              <a:t>www.rtagroup.kz</a:t>
            </a:r>
            <a:endParaRPr lang="en-US" dirty="0"/>
          </a:p>
          <a:p>
            <a:pPr algn="l"/>
            <a:r>
              <a:rPr lang="en-US" dirty="0">
                <a:hlinkClick r:id="rId3"/>
              </a:rPr>
              <a:t>www.apisal.kz</a:t>
            </a:r>
            <a:endParaRPr lang="en-US" dirty="0"/>
          </a:p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C26F2-8CD7-FF15-55B8-2AC26E1044A6}"/>
              </a:ext>
            </a:extLst>
          </p:cNvPr>
          <p:cNvSpPr txBox="1"/>
          <p:nvPr/>
        </p:nvSpPr>
        <p:spPr>
          <a:xfrm>
            <a:off x="842963" y="885825"/>
            <a:ext cx="1060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 покупки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81307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9F20C-4E4A-37F2-4190-2775A8CB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4550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продажам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BB8E06-C5F4-6B1F-A96A-E2D958084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67" y="1884556"/>
            <a:ext cx="11206974" cy="3581789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 в РК завезено 10 000 упаковок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Dead Sea Jet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реализовано 6 099 упаковок,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февраль 2024г заказано заводу изготовителю еще 5 000 упаковок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(30 % предоплаты оплачены, остаток 70 % по условиям контракта оплачиваются по истечении 2-х месяцев после прибытия на склад в Алматы).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 в РК завезено 10 000 упаковок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Синокорт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реализованы 10 000 упаковок, с 2022 года в РК завезено 10 000 упаковок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Синокорт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реализовано 6 052 упаковок, на июнь 2024г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забранировано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заводу изготовителю еще 10 000 упаковок.</a:t>
            </a: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Menthol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февраль 2024 год  заказано заводу изготовителю 3 000 упаковок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(30 % предоплаты оплачены, остаток 70 % по условиям контракта оплачиваются по истечении 2-х месяцев после прибытия на склад в Алматы).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601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3C4DD931-4EA9-10AA-9708-75287D7BD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9263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667</TotalTime>
  <Words>863</Words>
  <Application>Microsoft Macintosh PowerPoint</Application>
  <PresentationFormat>Широкоэкранный</PresentationFormat>
  <Paragraphs>34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Gill Sans MT</vt:lpstr>
      <vt:lpstr>Times New Roman</vt:lpstr>
      <vt:lpstr>Галерея</vt:lpstr>
      <vt:lpstr>    Презентация фармацевтической компании    ТОО «R.T.A. Group»</vt:lpstr>
      <vt:lpstr>Краткая информация о компании</vt:lpstr>
      <vt:lpstr>Информация о долгосрочных контрактах</vt:lpstr>
      <vt:lpstr>Список аптечных сетей и складских дистров</vt:lpstr>
      <vt:lpstr>Презентация PowerPoint</vt:lpstr>
      <vt:lpstr>Текущая деятельность компании</vt:lpstr>
      <vt:lpstr>Презентация PowerPoint</vt:lpstr>
      <vt:lpstr>Информация по продажам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продаж на три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фармацевтической компании ТОО «R.T.A. Group»</dc:title>
  <dc:creator>Kucherbaev rustembek</dc:creator>
  <cp:lastModifiedBy>Kucherbaev rustembek</cp:lastModifiedBy>
  <cp:revision>34</cp:revision>
  <cp:lastPrinted>2023-11-06T08:33:05Z</cp:lastPrinted>
  <dcterms:created xsi:type="dcterms:W3CDTF">2023-11-05T07:40:40Z</dcterms:created>
  <dcterms:modified xsi:type="dcterms:W3CDTF">2023-12-05T14:48:14Z</dcterms:modified>
</cp:coreProperties>
</file>