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8.jpg" ContentType="image/jpeg"/>
  <Override PartName="/ppt/media/image10.jpg" ContentType="image/jpeg"/>
  <Override PartName="/ppt/media/image50.jpg" ContentType="image/jpeg"/>
  <Override PartName="/ppt/media/image54.jpg" ContentType="image/jpeg"/>
  <Override PartName="/ppt/media/image55.jpg" ContentType="image/jpeg"/>
  <Override PartName="/ppt/media/image58.jpg" ContentType="image/jpeg"/>
  <Override PartName="/ppt/media/image60.jpg" ContentType="image/jpeg"/>
  <Override PartName="/ppt/notesSlides/notesSlide1.xml" ContentType="application/vnd.openxmlformats-officedocument.presentationml.notesSlide+xml"/>
  <Override PartName="/ppt/media/image67.jpg" ContentType="image/jpeg"/>
  <Override PartName="/ppt/media/image69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65" r:id="rId2"/>
    <p:sldId id="266" r:id="rId3"/>
    <p:sldId id="267" r:id="rId4"/>
    <p:sldId id="258" r:id="rId5"/>
    <p:sldId id="268" r:id="rId6"/>
    <p:sldId id="269" r:id="rId7"/>
    <p:sldId id="270" r:id="rId8"/>
    <p:sldId id="275" r:id="rId9"/>
    <p:sldId id="272" r:id="rId10"/>
    <p:sldId id="273" r:id="rId11"/>
    <p:sldId id="276" r:id="rId12"/>
    <p:sldId id="274" r:id="rId13"/>
    <p:sldId id="278" r:id="rId14"/>
    <p:sldId id="277" r:id="rId15"/>
    <p:sldId id="279" r:id="rId16"/>
    <p:sldId id="280" r:id="rId17"/>
  </p:sldIdLst>
  <p:sldSz cx="20104100" cy="11309350"/>
  <p:notesSz cx="20104100" cy="11309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B2D0"/>
    <a:srgbClr val="F9B5BA"/>
    <a:srgbClr val="F791E6"/>
    <a:srgbClr val="FF00FF"/>
    <a:srgbClr val="FF99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1" autoAdjust="0"/>
    <p:restoredTop sz="94660"/>
  </p:normalViewPr>
  <p:slideViewPr>
    <p:cSldViewPr>
      <p:cViewPr varScale="1">
        <p:scale>
          <a:sx n="51" d="100"/>
          <a:sy n="51" d="100"/>
        </p:scale>
        <p:origin x="600" y="4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A2479-A0B0-49A1-B305-A788B308A9FF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7CAE8-828A-447D-B983-324212221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492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7CAE8-828A-447D-B983-324212221A3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610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7CAE8-828A-447D-B983-324212221A3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385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7CAE8-828A-447D-B983-324212221A3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350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9" Type="http://schemas.openxmlformats.org/officeDocument/2006/relationships/image" Target="../media/image46.png"/><Relationship Id="rId21" Type="http://schemas.openxmlformats.org/officeDocument/2006/relationships/image" Target="../media/image28.png"/><Relationship Id="rId34" Type="http://schemas.openxmlformats.org/officeDocument/2006/relationships/image" Target="../media/image41.png"/><Relationship Id="rId42" Type="http://schemas.openxmlformats.org/officeDocument/2006/relationships/image" Target="../media/image49.jp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32" Type="http://schemas.openxmlformats.org/officeDocument/2006/relationships/image" Target="../media/image39.png"/><Relationship Id="rId37" Type="http://schemas.openxmlformats.org/officeDocument/2006/relationships/image" Target="../media/image44.png"/><Relationship Id="rId40" Type="http://schemas.openxmlformats.org/officeDocument/2006/relationships/image" Target="../media/image47.jpg"/><Relationship Id="rId45" Type="http://schemas.openxmlformats.org/officeDocument/2006/relationships/image" Target="../media/image52.jp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36" Type="http://schemas.openxmlformats.org/officeDocument/2006/relationships/image" Target="../media/image43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31" Type="http://schemas.openxmlformats.org/officeDocument/2006/relationships/image" Target="../media/image38.png"/><Relationship Id="rId44" Type="http://schemas.openxmlformats.org/officeDocument/2006/relationships/image" Target="../media/image51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png"/><Relationship Id="rId30" Type="http://schemas.openxmlformats.org/officeDocument/2006/relationships/image" Target="../media/image37.png"/><Relationship Id="rId35" Type="http://schemas.openxmlformats.org/officeDocument/2006/relationships/image" Target="../media/image42.png"/><Relationship Id="rId43" Type="http://schemas.openxmlformats.org/officeDocument/2006/relationships/image" Target="../media/image50.jpg"/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33" Type="http://schemas.openxmlformats.org/officeDocument/2006/relationships/image" Target="../media/image40.png"/><Relationship Id="rId38" Type="http://schemas.openxmlformats.org/officeDocument/2006/relationships/image" Target="../media/image45.png"/><Relationship Id="rId46" Type="http://schemas.openxmlformats.org/officeDocument/2006/relationships/image" Target="../media/image53.jpg"/><Relationship Id="rId20" Type="http://schemas.openxmlformats.org/officeDocument/2006/relationships/image" Target="../media/image27.png"/><Relationship Id="rId41" Type="http://schemas.openxmlformats.org/officeDocument/2006/relationships/image" Target="../media/image4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g"/><Relationship Id="rId9" Type="http://schemas.openxmlformats.org/officeDocument/2006/relationships/image" Target="../media/image6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3"/>
          <p:cNvGrpSpPr/>
          <p:nvPr/>
        </p:nvGrpSpPr>
        <p:grpSpPr>
          <a:xfrm>
            <a:off x="158751" y="213519"/>
            <a:ext cx="20104099" cy="11308556"/>
            <a:chOff x="18578805" y="-108506"/>
            <a:chExt cx="20104099" cy="11308556"/>
          </a:xfrm>
        </p:grpSpPr>
        <p:pic>
          <p:nvPicPr>
            <p:cNvPr id="3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578805" y="-108506"/>
              <a:ext cx="20104099" cy="11308556"/>
            </a:xfrm>
            <a:prstGeom prst="rect">
              <a:avLst/>
            </a:prstGeom>
          </p:spPr>
        </p:pic>
        <p:sp>
          <p:nvSpPr>
            <p:cNvPr id="4" name="object 13"/>
            <p:cNvSpPr/>
            <p:nvPr/>
          </p:nvSpPr>
          <p:spPr>
            <a:xfrm>
              <a:off x="25697154" y="4417059"/>
              <a:ext cx="5549900" cy="1831975"/>
            </a:xfrm>
            <a:custGeom>
              <a:avLst/>
              <a:gdLst/>
              <a:ahLst/>
              <a:cxnLst/>
              <a:rect l="l" t="t" r="r" b="b"/>
              <a:pathLst>
                <a:path w="5549900" h="1831975">
                  <a:moveTo>
                    <a:pt x="447103" y="28232"/>
                  </a:moveTo>
                  <a:lnTo>
                    <a:pt x="122555" y="28232"/>
                  </a:lnTo>
                  <a:lnTo>
                    <a:pt x="122555" y="163487"/>
                  </a:lnTo>
                  <a:lnTo>
                    <a:pt x="311835" y="163487"/>
                  </a:lnTo>
                  <a:lnTo>
                    <a:pt x="311835" y="784136"/>
                  </a:lnTo>
                  <a:lnTo>
                    <a:pt x="297434" y="856576"/>
                  </a:lnTo>
                  <a:lnTo>
                    <a:pt x="256400" y="917981"/>
                  </a:lnTo>
                  <a:lnTo>
                    <a:pt x="194995" y="959015"/>
                  </a:lnTo>
                  <a:lnTo>
                    <a:pt x="122555" y="973416"/>
                  </a:lnTo>
                  <a:lnTo>
                    <a:pt x="0" y="973416"/>
                  </a:lnTo>
                  <a:lnTo>
                    <a:pt x="0" y="1108684"/>
                  </a:lnTo>
                  <a:lnTo>
                    <a:pt x="122555" y="1108684"/>
                  </a:lnTo>
                  <a:lnTo>
                    <a:pt x="154393" y="1107135"/>
                  </a:lnTo>
                  <a:lnTo>
                    <a:pt x="216687" y="1094778"/>
                  </a:lnTo>
                  <a:lnTo>
                    <a:pt x="275513" y="1070457"/>
                  </a:lnTo>
                  <a:lnTo>
                    <a:pt x="328333" y="1035215"/>
                  </a:lnTo>
                  <a:lnTo>
                    <a:pt x="373367" y="990231"/>
                  </a:lnTo>
                  <a:lnTo>
                    <a:pt x="408686" y="937450"/>
                  </a:lnTo>
                  <a:lnTo>
                    <a:pt x="433082" y="878649"/>
                  </a:lnTo>
                  <a:lnTo>
                    <a:pt x="445516" y="816368"/>
                  </a:lnTo>
                  <a:lnTo>
                    <a:pt x="447103" y="784542"/>
                  </a:lnTo>
                  <a:lnTo>
                    <a:pt x="447103" y="28232"/>
                  </a:lnTo>
                  <a:close/>
                </a:path>
                <a:path w="5549900" h="1831975">
                  <a:moveTo>
                    <a:pt x="1144981" y="1449336"/>
                  </a:moveTo>
                  <a:lnTo>
                    <a:pt x="1099629" y="1449336"/>
                  </a:lnTo>
                  <a:lnTo>
                    <a:pt x="988364" y="1748066"/>
                  </a:lnTo>
                  <a:lnTo>
                    <a:pt x="877900" y="1449336"/>
                  </a:lnTo>
                  <a:lnTo>
                    <a:pt x="832548" y="1449336"/>
                  </a:lnTo>
                  <a:lnTo>
                    <a:pt x="975055" y="1824875"/>
                  </a:lnTo>
                  <a:lnTo>
                    <a:pt x="1001661" y="1824875"/>
                  </a:lnTo>
                  <a:lnTo>
                    <a:pt x="1144981" y="1449336"/>
                  </a:lnTo>
                  <a:close/>
                </a:path>
                <a:path w="5549900" h="1831975">
                  <a:moveTo>
                    <a:pt x="1236865" y="1449336"/>
                  </a:moveTo>
                  <a:lnTo>
                    <a:pt x="1194943" y="1449336"/>
                  </a:lnTo>
                  <a:lnTo>
                    <a:pt x="1194943" y="1824875"/>
                  </a:lnTo>
                  <a:lnTo>
                    <a:pt x="1236865" y="1824875"/>
                  </a:lnTo>
                  <a:lnTo>
                    <a:pt x="1236865" y="1449336"/>
                  </a:lnTo>
                  <a:close/>
                </a:path>
                <a:path w="5549900" h="1831975">
                  <a:moveTo>
                    <a:pt x="1662239" y="1635379"/>
                  </a:moveTo>
                  <a:lnTo>
                    <a:pt x="1505813" y="1635379"/>
                  </a:lnTo>
                  <a:lnTo>
                    <a:pt x="1505813" y="1674888"/>
                  </a:lnTo>
                  <a:lnTo>
                    <a:pt x="1617484" y="1674888"/>
                  </a:lnTo>
                  <a:lnTo>
                    <a:pt x="1606067" y="1721573"/>
                  </a:lnTo>
                  <a:lnTo>
                    <a:pt x="1575866" y="1758823"/>
                  </a:lnTo>
                  <a:lnTo>
                    <a:pt x="1532953" y="1783486"/>
                  </a:lnTo>
                  <a:lnTo>
                    <a:pt x="1483436" y="1792401"/>
                  </a:lnTo>
                  <a:lnTo>
                    <a:pt x="1468196" y="1791512"/>
                  </a:lnTo>
                  <a:lnTo>
                    <a:pt x="1424076" y="1779993"/>
                  </a:lnTo>
                  <a:lnTo>
                    <a:pt x="1385201" y="1756181"/>
                  </a:lnTo>
                  <a:lnTo>
                    <a:pt x="1354810" y="1721954"/>
                  </a:lnTo>
                  <a:lnTo>
                    <a:pt x="1332255" y="1665973"/>
                  </a:lnTo>
                  <a:lnTo>
                    <a:pt x="1329537" y="1635480"/>
                  </a:lnTo>
                  <a:lnTo>
                    <a:pt x="1332852" y="1605051"/>
                  </a:lnTo>
                  <a:lnTo>
                    <a:pt x="1356487" y="1549514"/>
                  </a:lnTo>
                  <a:lnTo>
                    <a:pt x="1399984" y="1506855"/>
                  </a:lnTo>
                  <a:lnTo>
                    <a:pt x="1455978" y="1484299"/>
                  </a:lnTo>
                  <a:lnTo>
                    <a:pt x="1486458" y="1481582"/>
                  </a:lnTo>
                  <a:lnTo>
                    <a:pt x="1505648" y="1482763"/>
                  </a:lnTo>
                  <a:lnTo>
                    <a:pt x="1542656" y="1492211"/>
                  </a:lnTo>
                  <a:lnTo>
                    <a:pt x="1576298" y="1510665"/>
                  </a:lnTo>
                  <a:lnTo>
                    <a:pt x="1604162" y="1536788"/>
                  </a:lnTo>
                  <a:lnTo>
                    <a:pt x="1615478" y="1552333"/>
                  </a:lnTo>
                  <a:lnTo>
                    <a:pt x="1644904" y="1522895"/>
                  </a:lnTo>
                  <a:lnTo>
                    <a:pt x="1613865" y="1488986"/>
                  </a:lnTo>
                  <a:lnTo>
                    <a:pt x="1575689" y="1463357"/>
                  </a:lnTo>
                  <a:lnTo>
                    <a:pt x="1532547" y="1447495"/>
                  </a:lnTo>
                  <a:lnTo>
                    <a:pt x="1486865" y="1442275"/>
                  </a:lnTo>
                  <a:lnTo>
                    <a:pt x="1467396" y="1442504"/>
                  </a:lnTo>
                  <a:lnTo>
                    <a:pt x="1429092" y="1448790"/>
                  </a:lnTo>
                  <a:lnTo>
                    <a:pt x="1392720" y="1462595"/>
                  </a:lnTo>
                  <a:lnTo>
                    <a:pt x="1359903" y="1483309"/>
                  </a:lnTo>
                  <a:lnTo>
                    <a:pt x="1331798" y="1510207"/>
                  </a:lnTo>
                  <a:lnTo>
                    <a:pt x="1309649" y="1542084"/>
                  </a:lnTo>
                  <a:lnTo>
                    <a:pt x="1294257" y="1577809"/>
                  </a:lnTo>
                  <a:lnTo>
                    <a:pt x="1286306" y="1615795"/>
                  </a:lnTo>
                  <a:lnTo>
                    <a:pt x="1285201" y="1635239"/>
                  </a:lnTo>
                  <a:lnTo>
                    <a:pt x="1286052" y="1654695"/>
                  </a:lnTo>
                  <a:lnTo>
                    <a:pt x="1293545" y="1692783"/>
                  </a:lnTo>
                  <a:lnTo>
                    <a:pt x="1308493" y="1728698"/>
                  </a:lnTo>
                  <a:lnTo>
                    <a:pt x="1330236" y="1760842"/>
                  </a:lnTo>
                  <a:lnTo>
                    <a:pt x="1358011" y="1788083"/>
                  </a:lnTo>
                  <a:lnTo>
                    <a:pt x="1390561" y="1809216"/>
                  </a:lnTo>
                  <a:lnTo>
                    <a:pt x="1426756" y="1823466"/>
                  </a:lnTo>
                  <a:lnTo>
                    <a:pt x="1464983" y="1830222"/>
                  </a:lnTo>
                  <a:lnTo>
                    <a:pt x="1484452" y="1830705"/>
                  </a:lnTo>
                  <a:lnTo>
                    <a:pt x="1520736" y="1826945"/>
                  </a:lnTo>
                  <a:lnTo>
                    <a:pt x="1587195" y="1799336"/>
                  </a:lnTo>
                  <a:lnTo>
                    <a:pt x="1626438" y="1763941"/>
                  </a:lnTo>
                  <a:lnTo>
                    <a:pt x="1651114" y="1721307"/>
                  </a:lnTo>
                  <a:lnTo>
                    <a:pt x="1661922" y="1673250"/>
                  </a:lnTo>
                  <a:lnTo>
                    <a:pt x="1662239" y="1656740"/>
                  </a:lnTo>
                  <a:lnTo>
                    <a:pt x="1662239" y="1635379"/>
                  </a:lnTo>
                  <a:close/>
                </a:path>
                <a:path w="5549900" h="1831975">
                  <a:moveTo>
                    <a:pt x="1783181" y="555142"/>
                  </a:moveTo>
                  <a:lnTo>
                    <a:pt x="1781187" y="507326"/>
                  </a:lnTo>
                  <a:lnTo>
                    <a:pt x="1775307" y="460629"/>
                  </a:lnTo>
                  <a:lnTo>
                    <a:pt x="1765706" y="415213"/>
                  </a:lnTo>
                  <a:lnTo>
                    <a:pt x="1752549" y="371233"/>
                  </a:lnTo>
                  <a:lnTo>
                    <a:pt x="1736013" y="328879"/>
                  </a:lnTo>
                  <a:lnTo>
                    <a:pt x="1716239" y="288315"/>
                  </a:lnTo>
                  <a:lnTo>
                    <a:pt x="1693392" y="249707"/>
                  </a:lnTo>
                  <a:lnTo>
                    <a:pt x="1667649" y="213220"/>
                  </a:lnTo>
                  <a:lnTo>
                    <a:pt x="1647723" y="189293"/>
                  </a:lnTo>
                  <a:lnTo>
                    <a:pt x="1647723" y="554939"/>
                  </a:lnTo>
                  <a:lnTo>
                    <a:pt x="1644980" y="603770"/>
                  </a:lnTo>
                  <a:lnTo>
                    <a:pt x="1636941" y="650963"/>
                  </a:lnTo>
                  <a:lnTo>
                    <a:pt x="1623923" y="696201"/>
                  </a:lnTo>
                  <a:lnTo>
                    <a:pt x="1606232" y="739178"/>
                  </a:lnTo>
                  <a:lnTo>
                    <a:pt x="1584172" y="779551"/>
                  </a:lnTo>
                  <a:lnTo>
                    <a:pt x="1558061" y="817029"/>
                  </a:lnTo>
                  <a:lnTo>
                    <a:pt x="1528191" y="851281"/>
                  </a:lnTo>
                  <a:lnTo>
                    <a:pt x="1494878" y="882002"/>
                  </a:lnTo>
                  <a:lnTo>
                    <a:pt x="1458442" y="908850"/>
                  </a:lnTo>
                  <a:lnTo>
                    <a:pt x="1419161" y="931545"/>
                  </a:lnTo>
                  <a:lnTo>
                    <a:pt x="1377365" y="949731"/>
                  </a:lnTo>
                  <a:lnTo>
                    <a:pt x="1333360" y="963129"/>
                  </a:lnTo>
                  <a:lnTo>
                    <a:pt x="1287449" y="971397"/>
                  </a:lnTo>
                  <a:lnTo>
                    <a:pt x="1239939" y="974217"/>
                  </a:lnTo>
                  <a:lnTo>
                    <a:pt x="1192428" y="971397"/>
                  </a:lnTo>
                  <a:lnTo>
                    <a:pt x="1146517" y="963129"/>
                  </a:lnTo>
                  <a:lnTo>
                    <a:pt x="1102512" y="949731"/>
                  </a:lnTo>
                  <a:lnTo>
                    <a:pt x="1060716" y="931545"/>
                  </a:lnTo>
                  <a:lnTo>
                    <a:pt x="1021448" y="908850"/>
                  </a:lnTo>
                  <a:lnTo>
                    <a:pt x="984999" y="882002"/>
                  </a:lnTo>
                  <a:lnTo>
                    <a:pt x="951687" y="851281"/>
                  </a:lnTo>
                  <a:lnTo>
                    <a:pt x="921816" y="817029"/>
                  </a:lnTo>
                  <a:lnTo>
                    <a:pt x="895705" y="779551"/>
                  </a:lnTo>
                  <a:lnTo>
                    <a:pt x="873645" y="739178"/>
                  </a:lnTo>
                  <a:lnTo>
                    <a:pt x="855954" y="696201"/>
                  </a:lnTo>
                  <a:lnTo>
                    <a:pt x="842937" y="650963"/>
                  </a:lnTo>
                  <a:lnTo>
                    <a:pt x="834898" y="603770"/>
                  </a:lnTo>
                  <a:lnTo>
                    <a:pt x="832154" y="554939"/>
                  </a:lnTo>
                  <a:lnTo>
                    <a:pt x="834898" y="506107"/>
                  </a:lnTo>
                  <a:lnTo>
                    <a:pt x="842937" y="458901"/>
                  </a:lnTo>
                  <a:lnTo>
                    <a:pt x="855954" y="413651"/>
                  </a:lnTo>
                  <a:lnTo>
                    <a:pt x="873645" y="370662"/>
                  </a:lnTo>
                  <a:lnTo>
                    <a:pt x="895705" y="330263"/>
                  </a:lnTo>
                  <a:lnTo>
                    <a:pt x="921816" y="292773"/>
                  </a:lnTo>
                  <a:lnTo>
                    <a:pt x="951687" y="258495"/>
                  </a:lnTo>
                  <a:lnTo>
                    <a:pt x="984999" y="227761"/>
                  </a:lnTo>
                  <a:lnTo>
                    <a:pt x="1021448" y="200888"/>
                  </a:lnTo>
                  <a:lnTo>
                    <a:pt x="1060716" y="178181"/>
                  </a:lnTo>
                  <a:lnTo>
                    <a:pt x="1102512" y="159969"/>
                  </a:lnTo>
                  <a:lnTo>
                    <a:pt x="1146517" y="146570"/>
                  </a:lnTo>
                  <a:lnTo>
                    <a:pt x="1192428" y="138290"/>
                  </a:lnTo>
                  <a:lnTo>
                    <a:pt x="1239939" y="135458"/>
                  </a:lnTo>
                  <a:lnTo>
                    <a:pt x="1287411" y="138290"/>
                  </a:lnTo>
                  <a:lnTo>
                    <a:pt x="1333296" y="146570"/>
                  </a:lnTo>
                  <a:lnTo>
                    <a:pt x="1377289" y="159969"/>
                  </a:lnTo>
                  <a:lnTo>
                    <a:pt x="1419072" y="178181"/>
                  </a:lnTo>
                  <a:lnTo>
                    <a:pt x="1458353" y="200888"/>
                  </a:lnTo>
                  <a:lnTo>
                    <a:pt x="1494802" y="227761"/>
                  </a:lnTo>
                  <a:lnTo>
                    <a:pt x="1528114" y="258495"/>
                  </a:lnTo>
                  <a:lnTo>
                    <a:pt x="1557997" y="292773"/>
                  </a:lnTo>
                  <a:lnTo>
                    <a:pt x="1584134" y="330263"/>
                  </a:lnTo>
                  <a:lnTo>
                    <a:pt x="1606207" y="370662"/>
                  </a:lnTo>
                  <a:lnTo>
                    <a:pt x="1623910" y="413651"/>
                  </a:lnTo>
                  <a:lnTo>
                    <a:pt x="1636941" y="458901"/>
                  </a:lnTo>
                  <a:lnTo>
                    <a:pt x="1644980" y="506107"/>
                  </a:lnTo>
                  <a:lnTo>
                    <a:pt x="1647723" y="554939"/>
                  </a:lnTo>
                  <a:lnTo>
                    <a:pt x="1647723" y="189293"/>
                  </a:lnTo>
                  <a:lnTo>
                    <a:pt x="1608023" y="147180"/>
                  </a:lnTo>
                  <a:lnTo>
                    <a:pt x="1574571" y="118084"/>
                  </a:lnTo>
                  <a:lnTo>
                    <a:pt x="1538871" y="91782"/>
                  </a:lnTo>
                  <a:lnTo>
                    <a:pt x="1501089" y="68440"/>
                  </a:lnTo>
                  <a:lnTo>
                    <a:pt x="1461401" y="48234"/>
                  </a:lnTo>
                  <a:lnTo>
                    <a:pt x="1419948" y="31318"/>
                  </a:lnTo>
                  <a:lnTo>
                    <a:pt x="1376921" y="17868"/>
                  </a:lnTo>
                  <a:lnTo>
                    <a:pt x="1332458" y="8051"/>
                  </a:lnTo>
                  <a:lnTo>
                    <a:pt x="1286738" y="2044"/>
                  </a:lnTo>
                  <a:lnTo>
                    <a:pt x="1239939" y="0"/>
                  </a:lnTo>
                  <a:lnTo>
                    <a:pt x="1193088" y="2044"/>
                  </a:lnTo>
                  <a:lnTo>
                    <a:pt x="1147318" y="8064"/>
                  </a:lnTo>
                  <a:lnTo>
                    <a:pt x="1102791" y="17881"/>
                  </a:lnTo>
                  <a:lnTo>
                    <a:pt x="1059688" y="31343"/>
                  </a:lnTo>
                  <a:lnTo>
                    <a:pt x="1018159" y="48260"/>
                  </a:lnTo>
                  <a:lnTo>
                    <a:pt x="978382" y="68491"/>
                  </a:lnTo>
                  <a:lnTo>
                    <a:pt x="940523" y="91846"/>
                  </a:lnTo>
                  <a:lnTo>
                    <a:pt x="904735" y="118160"/>
                  </a:lnTo>
                  <a:lnTo>
                    <a:pt x="871194" y="147269"/>
                  </a:lnTo>
                  <a:lnTo>
                    <a:pt x="840066" y="179019"/>
                  </a:lnTo>
                  <a:lnTo>
                    <a:pt x="811517" y="213220"/>
                  </a:lnTo>
                  <a:lnTo>
                    <a:pt x="785787" y="249567"/>
                  </a:lnTo>
                  <a:lnTo>
                    <a:pt x="762876" y="288163"/>
                  </a:lnTo>
                  <a:lnTo>
                    <a:pt x="743038" y="328714"/>
                  </a:lnTo>
                  <a:lnTo>
                    <a:pt x="726440" y="371055"/>
                  </a:lnTo>
                  <a:lnTo>
                    <a:pt x="713232" y="415023"/>
                  </a:lnTo>
                  <a:lnTo>
                    <a:pt x="703592" y="460438"/>
                  </a:lnTo>
                  <a:lnTo>
                    <a:pt x="697687" y="507123"/>
                  </a:lnTo>
                  <a:lnTo>
                    <a:pt x="695693" y="554939"/>
                  </a:lnTo>
                  <a:lnTo>
                    <a:pt x="697687" y="602754"/>
                  </a:lnTo>
                  <a:lnTo>
                    <a:pt x="703592" y="649452"/>
                  </a:lnTo>
                  <a:lnTo>
                    <a:pt x="713232" y="694867"/>
                  </a:lnTo>
                  <a:lnTo>
                    <a:pt x="726440" y="738822"/>
                  </a:lnTo>
                  <a:lnTo>
                    <a:pt x="743038" y="781164"/>
                  </a:lnTo>
                  <a:lnTo>
                    <a:pt x="762876" y="821715"/>
                  </a:lnTo>
                  <a:lnTo>
                    <a:pt x="785787" y="860310"/>
                  </a:lnTo>
                  <a:lnTo>
                    <a:pt x="811606" y="896797"/>
                  </a:lnTo>
                  <a:lnTo>
                    <a:pt x="840270" y="931087"/>
                  </a:lnTo>
                  <a:lnTo>
                    <a:pt x="871397" y="962799"/>
                  </a:lnTo>
                  <a:lnTo>
                    <a:pt x="904925" y="991870"/>
                  </a:lnTo>
                  <a:lnTo>
                    <a:pt x="940701" y="1018159"/>
                  </a:lnTo>
                  <a:lnTo>
                    <a:pt x="978547" y="1041488"/>
                  </a:lnTo>
                  <a:lnTo>
                    <a:pt x="1018311" y="1061694"/>
                  </a:lnTo>
                  <a:lnTo>
                    <a:pt x="1059815" y="1078585"/>
                  </a:lnTo>
                  <a:lnTo>
                    <a:pt x="1102893" y="1092022"/>
                  </a:lnTo>
                  <a:lnTo>
                    <a:pt x="1147394" y="1101826"/>
                  </a:lnTo>
                  <a:lnTo>
                    <a:pt x="1193139" y="1107833"/>
                  </a:lnTo>
                  <a:lnTo>
                    <a:pt x="1239939" y="1109878"/>
                  </a:lnTo>
                  <a:lnTo>
                    <a:pt x="1286764" y="1107833"/>
                  </a:lnTo>
                  <a:lnTo>
                    <a:pt x="1332484" y="1101826"/>
                  </a:lnTo>
                  <a:lnTo>
                    <a:pt x="1376959" y="1092009"/>
                  </a:lnTo>
                  <a:lnTo>
                    <a:pt x="1419999" y="1078572"/>
                  </a:lnTo>
                  <a:lnTo>
                    <a:pt x="1461465" y="1061656"/>
                  </a:lnTo>
                  <a:lnTo>
                    <a:pt x="1501178" y="1041438"/>
                  </a:lnTo>
                  <a:lnTo>
                    <a:pt x="1538960" y="1018108"/>
                  </a:lnTo>
                  <a:lnTo>
                    <a:pt x="1574673" y="991793"/>
                  </a:lnTo>
                  <a:lnTo>
                    <a:pt x="1608137" y="962698"/>
                  </a:lnTo>
                  <a:lnTo>
                    <a:pt x="1639201" y="930973"/>
                  </a:lnTo>
                  <a:lnTo>
                    <a:pt x="1667687" y="896797"/>
                  </a:lnTo>
                  <a:lnTo>
                    <a:pt x="1693341" y="860450"/>
                  </a:lnTo>
                  <a:lnTo>
                    <a:pt x="1716189" y="821867"/>
                  </a:lnTo>
                  <a:lnTo>
                    <a:pt x="1735975" y="781329"/>
                  </a:lnTo>
                  <a:lnTo>
                    <a:pt x="1752473" y="739178"/>
                  </a:lnTo>
                  <a:lnTo>
                    <a:pt x="1765693" y="695045"/>
                  </a:lnTo>
                  <a:lnTo>
                    <a:pt x="1775307" y="649643"/>
                  </a:lnTo>
                  <a:lnTo>
                    <a:pt x="1781086" y="603770"/>
                  </a:lnTo>
                  <a:lnTo>
                    <a:pt x="1781200" y="602754"/>
                  </a:lnTo>
                  <a:lnTo>
                    <a:pt x="1783181" y="555142"/>
                  </a:lnTo>
                  <a:close/>
                </a:path>
                <a:path w="5549900" h="1831975">
                  <a:moveTo>
                    <a:pt x="2093925" y="1637601"/>
                  </a:moveTo>
                  <a:lnTo>
                    <a:pt x="2085746" y="1581226"/>
                  </a:lnTo>
                  <a:lnTo>
                    <a:pt x="2061565" y="1529638"/>
                  </a:lnTo>
                  <a:lnTo>
                    <a:pt x="2052002" y="1517294"/>
                  </a:lnTo>
                  <a:lnTo>
                    <a:pt x="2052002" y="1637004"/>
                  </a:lnTo>
                  <a:lnTo>
                    <a:pt x="2051786" y="1652485"/>
                  </a:lnTo>
                  <a:lnTo>
                    <a:pt x="2041931" y="1697621"/>
                  </a:lnTo>
                  <a:lnTo>
                    <a:pt x="2019122" y="1737817"/>
                  </a:lnTo>
                  <a:lnTo>
                    <a:pt x="1985391" y="1769452"/>
                  </a:lnTo>
                  <a:lnTo>
                    <a:pt x="1943785" y="1789645"/>
                  </a:lnTo>
                  <a:lnTo>
                    <a:pt x="1898091" y="1796580"/>
                  </a:lnTo>
                  <a:lnTo>
                    <a:pt x="1882635" y="1795792"/>
                  </a:lnTo>
                  <a:lnTo>
                    <a:pt x="1837880" y="1784311"/>
                  </a:lnTo>
                  <a:lnTo>
                    <a:pt x="1798535" y="1760067"/>
                  </a:lnTo>
                  <a:lnTo>
                    <a:pt x="1768144" y="1725218"/>
                  </a:lnTo>
                  <a:lnTo>
                    <a:pt x="1749475" y="1682902"/>
                  </a:lnTo>
                  <a:lnTo>
                    <a:pt x="1744192" y="1637004"/>
                  </a:lnTo>
                  <a:lnTo>
                    <a:pt x="1744408" y="1621523"/>
                  </a:lnTo>
                  <a:lnTo>
                    <a:pt x="1754276" y="1576374"/>
                  </a:lnTo>
                  <a:lnTo>
                    <a:pt x="1777072" y="1536192"/>
                  </a:lnTo>
                  <a:lnTo>
                    <a:pt x="1810804" y="1504556"/>
                  </a:lnTo>
                  <a:lnTo>
                    <a:pt x="1852409" y="1484363"/>
                  </a:lnTo>
                  <a:lnTo>
                    <a:pt x="1898091" y="1477429"/>
                  </a:lnTo>
                  <a:lnTo>
                    <a:pt x="1913559" y="1478203"/>
                  </a:lnTo>
                  <a:lnTo>
                    <a:pt x="1958314" y="1489684"/>
                  </a:lnTo>
                  <a:lnTo>
                    <a:pt x="1997659" y="1513928"/>
                  </a:lnTo>
                  <a:lnTo>
                    <a:pt x="2028050" y="1548790"/>
                  </a:lnTo>
                  <a:lnTo>
                    <a:pt x="2046719" y="1591094"/>
                  </a:lnTo>
                  <a:lnTo>
                    <a:pt x="2052002" y="1637004"/>
                  </a:lnTo>
                  <a:lnTo>
                    <a:pt x="2052002" y="1517294"/>
                  </a:lnTo>
                  <a:lnTo>
                    <a:pt x="2023465" y="1487271"/>
                  </a:lnTo>
                  <a:lnTo>
                    <a:pt x="1974710" y="1457794"/>
                  </a:lnTo>
                  <a:lnTo>
                    <a:pt x="1919503" y="1443710"/>
                  </a:lnTo>
                  <a:lnTo>
                    <a:pt x="1891030" y="1442872"/>
                  </a:lnTo>
                  <a:lnTo>
                    <a:pt x="1862582" y="1446250"/>
                  </a:lnTo>
                  <a:lnTo>
                    <a:pt x="1808848" y="1465186"/>
                  </a:lnTo>
                  <a:lnTo>
                    <a:pt x="1762925" y="1498892"/>
                  </a:lnTo>
                  <a:lnTo>
                    <a:pt x="1728736" y="1544472"/>
                  </a:lnTo>
                  <a:lnTo>
                    <a:pt x="1709242" y="1598015"/>
                  </a:lnTo>
                  <a:lnTo>
                    <a:pt x="1705584" y="1626412"/>
                  </a:lnTo>
                  <a:lnTo>
                    <a:pt x="1706118" y="1654898"/>
                  </a:lnTo>
                  <a:lnTo>
                    <a:pt x="1719630" y="1710258"/>
                  </a:lnTo>
                  <a:lnTo>
                    <a:pt x="1748599" y="1759305"/>
                  </a:lnTo>
                  <a:lnTo>
                    <a:pt x="1790560" y="1797850"/>
                  </a:lnTo>
                  <a:lnTo>
                    <a:pt x="1841906" y="1822564"/>
                  </a:lnTo>
                  <a:lnTo>
                    <a:pt x="1898192" y="1831327"/>
                  </a:lnTo>
                  <a:lnTo>
                    <a:pt x="1936343" y="1827644"/>
                  </a:lnTo>
                  <a:lnTo>
                    <a:pt x="2006257" y="1798980"/>
                  </a:lnTo>
                  <a:lnTo>
                    <a:pt x="2036013" y="1774825"/>
                  </a:lnTo>
                  <a:lnTo>
                    <a:pt x="2060473" y="1745322"/>
                  </a:lnTo>
                  <a:lnTo>
                    <a:pt x="2089861" y="1675714"/>
                  </a:lnTo>
                  <a:lnTo>
                    <a:pt x="2093925" y="1637601"/>
                  </a:lnTo>
                  <a:close/>
                </a:path>
                <a:path w="5549900" h="1831975">
                  <a:moveTo>
                    <a:pt x="2418867" y="1824875"/>
                  </a:moveTo>
                  <a:lnTo>
                    <a:pt x="2302103" y="1659978"/>
                  </a:lnTo>
                  <a:lnTo>
                    <a:pt x="2299538" y="1656359"/>
                  </a:lnTo>
                  <a:lnTo>
                    <a:pt x="2309241" y="1655508"/>
                  </a:lnTo>
                  <a:lnTo>
                    <a:pt x="2345728" y="1642757"/>
                  </a:lnTo>
                  <a:lnTo>
                    <a:pt x="2374417" y="1616875"/>
                  </a:lnTo>
                  <a:lnTo>
                    <a:pt x="2390838" y="1581886"/>
                  </a:lnTo>
                  <a:lnTo>
                    <a:pt x="2393556" y="1562684"/>
                  </a:lnTo>
                  <a:lnTo>
                    <a:pt x="2393467" y="1552943"/>
                  </a:lnTo>
                  <a:lnTo>
                    <a:pt x="2385022" y="1507337"/>
                  </a:lnTo>
                  <a:lnTo>
                    <a:pt x="2369934" y="1488033"/>
                  </a:lnTo>
                  <a:lnTo>
                    <a:pt x="2359736" y="1474990"/>
                  </a:lnTo>
                  <a:lnTo>
                    <a:pt x="2351748" y="1471333"/>
                  </a:lnTo>
                  <a:lnTo>
                    <a:pt x="2351748" y="1555762"/>
                  </a:lnTo>
                  <a:lnTo>
                    <a:pt x="2345436" y="1586953"/>
                  </a:lnTo>
                  <a:lnTo>
                    <a:pt x="2327452" y="1607794"/>
                  </a:lnTo>
                  <a:lnTo>
                    <a:pt x="2299195" y="1619465"/>
                  </a:lnTo>
                  <a:lnTo>
                    <a:pt x="2262047" y="1623098"/>
                  </a:lnTo>
                  <a:lnTo>
                    <a:pt x="2188667" y="1623098"/>
                  </a:lnTo>
                  <a:lnTo>
                    <a:pt x="2188667" y="1488033"/>
                  </a:lnTo>
                  <a:lnTo>
                    <a:pt x="2265476" y="1488033"/>
                  </a:lnTo>
                  <a:lnTo>
                    <a:pt x="2309825" y="1493659"/>
                  </a:lnTo>
                  <a:lnTo>
                    <a:pt x="2336050" y="1508671"/>
                  </a:lnTo>
                  <a:lnTo>
                    <a:pt x="2348560" y="1530299"/>
                  </a:lnTo>
                  <a:lnTo>
                    <a:pt x="2351748" y="1555762"/>
                  </a:lnTo>
                  <a:lnTo>
                    <a:pt x="2351748" y="1471333"/>
                  </a:lnTo>
                  <a:lnTo>
                    <a:pt x="2317699" y="1455712"/>
                  </a:lnTo>
                  <a:lnTo>
                    <a:pt x="2259025" y="1449336"/>
                  </a:lnTo>
                  <a:lnTo>
                    <a:pt x="2146744" y="1449336"/>
                  </a:lnTo>
                  <a:lnTo>
                    <a:pt x="2146744" y="1824875"/>
                  </a:lnTo>
                  <a:lnTo>
                    <a:pt x="2188667" y="1824875"/>
                  </a:lnTo>
                  <a:lnTo>
                    <a:pt x="2188667" y="1659978"/>
                  </a:lnTo>
                  <a:lnTo>
                    <a:pt x="2254186" y="1659978"/>
                  </a:lnTo>
                  <a:lnTo>
                    <a:pt x="2367673" y="1824875"/>
                  </a:lnTo>
                  <a:lnTo>
                    <a:pt x="2418867" y="1824875"/>
                  </a:lnTo>
                  <a:close/>
                </a:path>
                <a:path w="5549900" h="1831975">
                  <a:moveTo>
                    <a:pt x="2702750" y="1443075"/>
                  </a:moveTo>
                  <a:lnTo>
                    <a:pt x="2701823" y="1442999"/>
                  </a:lnTo>
                  <a:lnTo>
                    <a:pt x="2694203" y="1443088"/>
                  </a:lnTo>
                  <a:lnTo>
                    <a:pt x="2702750" y="1443075"/>
                  </a:lnTo>
                  <a:close/>
                </a:path>
                <a:path w="5549900" h="1831975">
                  <a:moveTo>
                    <a:pt x="2744025" y="800696"/>
                  </a:moveTo>
                  <a:lnTo>
                    <a:pt x="2732963" y="739978"/>
                  </a:lnTo>
                  <a:lnTo>
                    <a:pt x="2708427" y="682688"/>
                  </a:lnTo>
                  <a:lnTo>
                    <a:pt x="2662161" y="619772"/>
                  </a:lnTo>
                  <a:lnTo>
                    <a:pt x="2628760" y="588149"/>
                  </a:lnTo>
                  <a:lnTo>
                    <a:pt x="2587396" y="557466"/>
                  </a:lnTo>
                  <a:lnTo>
                    <a:pt x="2537218" y="528485"/>
                  </a:lnTo>
                  <a:lnTo>
                    <a:pt x="2477376" y="501980"/>
                  </a:lnTo>
                  <a:lnTo>
                    <a:pt x="2343353" y="457682"/>
                  </a:lnTo>
                  <a:lnTo>
                    <a:pt x="2289022" y="433108"/>
                  </a:lnTo>
                  <a:lnTo>
                    <a:pt x="2244623" y="405447"/>
                  </a:lnTo>
                  <a:lnTo>
                    <a:pt x="2210752" y="375145"/>
                  </a:lnTo>
                  <a:lnTo>
                    <a:pt x="2188019" y="342658"/>
                  </a:lnTo>
                  <a:lnTo>
                    <a:pt x="2177021" y="308406"/>
                  </a:lnTo>
                  <a:lnTo>
                    <a:pt x="2179955" y="265163"/>
                  </a:lnTo>
                  <a:lnTo>
                    <a:pt x="2197303" y="225437"/>
                  </a:lnTo>
                  <a:lnTo>
                    <a:pt x="2224671" y="191427"/>
                  </a:lnTo>
                  <a:lnTo>
                    <a:pt x="2257653" y="165290"/>
                  </a:lnTo>
                  <a:lnTo>
                    <a:pt x="2296210" y="147332"/>
                  </a:lnTo>
                  <a:lnTo>
                    <a:pt x="2340178" y="137414"/>
                  </a:lnTo>
                  <a:lnTo>
                    <a:pt x="2388044" y="135267"/>
                  </a:lnTo>
                  <a:lnTo>
                    <a:pt x="2438336" y="140627"/>
                  </a:lnTo>
                  <a:lnTo>
                    <a:pt x="2489555" y="153212"/>
                  </a:lnTo>
                  <a:lnTo>
                    <a:pt x="2540228" y="172745"/>
                  </a:lnTo>
                  <a:lnTo>
                    <a:pt x="2588869" y="198970"/>
                  </a:lnTo>
                  <a:lnTo>
                    <a:pt x="2633992" y="231609"/>
                  </a:lnTo>
                  <a:lnTo>
                    <a:pt x="2715145" y="135267"/>
                  </a:lnTo>
                  <a:lnTo>
                    <a:pt x="2679636" y="96494"/>
                  </a:lnTo>
                  <a:lnTo>
                    <a:pt x="2635694" y="69265"/>
                  </a:lnTo>
                  <a:lnTo>
                    <a:pt x="2589987" y="46393"/>
                  </a:lnTo>
                  <a:lnTo>
                    <a:pt x="2543035" y="27952"/>
                  </a:lnTo>
                  <a:lnTo>
                    <a:pt x="2495359" y="14020"/>
                  </a:lnTo>
                  <a:lnTo>
                    <a:pt x="2447480" y="4686"/>
                  </a:lnTo>
                  <a:lnTo>
                    <a:pt x="2399931" y="38"/>
                  </a:lnTo>
                  <a:lnTo>
                    <a:pt x="2353233" y="139"/>
                  </a:lnTo>
                  <a:lnTo>
                    <a:pt x="2307920" y="5092"/>
                  </a:lnTo>
                  <a:lnTo>
                    <a:pt x="2264511" y="14960"/>
                  </a:lnTo>
                  <a:lnTo>
                    <a:pt x="2223516" y="29832"/>
                  </a:lnTo>
                  <a:lnTo>
                    <a:pt x="2185479" y="49796"/>
                  </a:lnTo>
                  <a:lnTo>
                    <a:pt x="2145144" y="79552"/>
                  </a:lnTo>
                  <a:lnTo>
                    <a:pt x="2110790" y="114007"/>
                  </a:lnTo>
                  <a:lnTo>
                    <a:pt x="2082876" y="152311"/>
                  </a:lnTo>
                  <a:lnTo>
                    <a:pt x="2061832" y="193586"/>
                  </a:lnTo>
                  <a:lnTo>
                    <a:pt x="2048116" y="236994"/>
                  </a:lnTo>
                  <a:lnTo>
                    <a:pt x="2042147" y="281660"/>
                  </a:lnTo>
                  <a:lnTo>
                    <a:pt x="2044382" y="326758"/>
                  </a:lnTo>
                  <a:lnTo>
                    <a:pt x="2057450" y="377723"/>
                  </a:lnTo>
                  <a:lnTo>
                    <a:pt x="2089124" y="437235"/>
                  </a:lnTo>
                  <a:lnTo>
                    <a:pt x="2114296" y="468388"/>
                  </a:lnTo>
                  <a:lnTo>
                    <a:pt x="2146973" y="499491"/>
                  </a:lnTo>
                  <a:lnTo>
                    <a:pt x="2188095" y="529831"/>
                  </a:lnTo>
                  <a:lnTo>
                    <a:pt x="2238591" y="558673"/>
                  </a:lnTo>
                  <a:lnTo>
                    <a:pt x="2299424" y="585292"/>
                  </a:lnTo>
                  <a:lnTo>
                    <a:pt x="2434552" y="630212"/>
                  </a:lnTo>
                  <a:lnTo>
                    <a:pt x="2488908" y="655764"/>
                  </a:lnTo>
                  <a:lnTo>
                    <a:pt x="2534031" y="685126"/>
                  </a:lnTo>
                  <a:lnTo>
                    <a:pt x="2569286" y="717842"/>
                  </a:lnTo>
                  <a:lnTo>
                    <a:pt x="2594076" y="753414"/>
                  </a:lnTo>
                  <a:lnTo>
                    <a:pt x="2607780" y="791387"/>
                  </a:lnTo>
                  <a:lnTo>
                    <a:pt x="2610142" y="809142"/>
                  </a:lnTo>
                  <a:lnTo>
                    <a:pt x="2610040" y="826973"/>
                  </a:lnTo>
                  <a:lnTo>
                    <a:pt x="2595181" y="878166"/>
                  </a:lnTo>
                  <a:lnTo>
                    <a:pt x="2561018" y="918984"/>
                  </a:lnTo>
                  <a:lnTo>
                    <a:pt x="2525547" y="942403"/>
                  </a:lnTo>
                  <a:lnTo>
                    <a:pt x="2486380" y="959345"/>
                  </a:lnTo>
                  <a:lnTo>
                    <a:pt x="2444292" y="969911"/>
                  </a:lnTo>
                  <a:lnTo>
                    <a:pt x="2400084" y="974255"/>
                  </a:lnTo>
                  <a:lnTo>
                    <a:pt x="2354503" y="972502"/>
                  </a:lnTo>
                  <a:lnTo>
                    <a:pt x="2308339" y="964780"/>
                  </a:lnTo>
                  <a:lnTo>
                    <a:pt x="2262378" y="951230"/>
                  </a:lnTo>
                  <a:lnTo>
                    <a:pt x="2217382" y="931989"/>
                  </a:lnTo>
                  <a:lnTo>
                    <a:pt x="2174138" y="907173"/>
                  </a:lnTo>
                  <a:lnTo>
                    <a:pt x="2133409" y="876922"/>
                  </a:lnTo>
                  <a:lnTo>
                    <a:pt x="2095982" y="841375"/>
                  </a:lnTo>
                  <a:lnTo>
                    <a:pt x="1997011" y="933500"/>
                  </a:lnTo>
                  <a:lnTo>
                    <a:pt x="2036533" y="972362"/>
                  </a:lnTo>
                  <a:lnTo>
                    <a:pt x="2079688" y="1006932"/>
                  </a:lnTo>
                  <a:lnTo>
                    <a:pt x="2126119" y="1036955"/>
                  </a:lnTo>
                  <a:lnTo>
                    <a:pt x="2175484" y="1062177"/>
                  </a:lnTo>
                  <a:lnTo>
                    <a:pt x="2227161" y="1082268"/>
                  </a:lnTo>
                  <a:lnTo>
                    <a:pt x="2280450" y="1096975"/>
                  </a:lnTo>
                  <a:lnTo>
                    <a:pt x="2334971" y="1106208"/>
                  </a:lnTo>
                  <a:lnTo>
                    <a:pt x="2390279" y="1109878"/>
                  </a:lnTo>
                  <a:lnTo>
                    <a:pt x="2445093" y="1106944"/>
                  </a:lnTo>
                  <a:lnTo>
                    <a:pt x="2498623" y="1096695"/>
                  </a:lnTo>
                  <a:lnTo>
                    <a:pt x="2550172" y="1079360"/>
                  </a:lnTo>
                  <a:lnTo>
                    <a:pt x="2599029" y="1055179"/>
                  </a:lnTo>
                  <a:lnTo>
                    <a:pt x="2644470" y="1024407"/>
                  </a:lnTo>
                  <a:lnTo>
                    <a:pt x="2692704" y="974255"/>
                  </a:lnTo>
                  <a:lnTo>
                    <a:pt x="2694597" y="971981"/>
                  </a:lnTo>
                  <a:lnTo>
                    <a:pt x="2713761" y="941184"/>
                  </a:lnTo>
                  <a:lnTo>
                    <a:pt x="2728582" y="907884"/>
                  </a:lnTo>
                  <a:lnTo>
                    <a:pt x="2738666" y="872871"/>
                  </a:lnTo>
                  <a:lnTo>
                    <a:pt x="2743835" y="836968"/>
                  </a:lnTo>
                  <a:lnTo>
                    <a:pt x="2744025" y="800696"/>
                  </a:lnTo>
                  <a:close/>
                </a:path>
                <a:path w="5549900" h="1831975">
                  <a:moveTo>
                    <a:pt x="2876232" y="1825066"/>
                  </a:moveTo>
                  <a:lnTo>
                    <a:pt x="2835325" y="1772259"/>
                  </a:lnTo>
                  <a:lnTo>
                    <a:pt x="2812529" y="1742833"/>
                  </a:lnTo>
                  <a:lnTo>
                    <a:pt x="2839605" y="1711185"/>
                  </a:lnTo>
                  <a:lnTo>
                    <a:pt x="2857881" y="1689811"/>
                  </a:lnTo>
                  <a:lnTo>
                    <a:pt x="2830068" y="1661998"/>
                  </a:lnTo>
                  <a:lnTo>
                    <a:pt x="2787739" y="1711185"/>
                  </a:lnTo>
                  <a:lnTo>
                    <a:pt x="2758706" y="1674253"/>
                  </a:lnTo>
                  <a:lnTo>
                    <a:pt x="2758706" y="1741220"/>
                  </a:lnTo>
                  <a:lnTo>
                    <a:pt x="2727807" y="1766481"/>
                  </a:lnTo>
                  <a:lnTo>
                    <a:pt x="2702471" y="1782737"/>
                  </a:lnTo>
                  <a:lnTo>
                    <a:pt x="2680754" y="1791449"/>
                  </a:lnTo>
                  <a:lnTo>
                    <a:pt x="2660751" y="1794027"/>
                  </a:lnTo>
                  <a:lnTo>
                    <a:pt x="2647797" y="1792198"/>
                  </a:lnTo>
                  <a:lnTo>
                    <a:pt x="2614257" y="1773212"/>
                  </a:lnTo>
                  <a:lnTo>
                    <a:pt x="2595981" y="1739277"/>
                  </a:lnTo>
                  <a:lnTo>
                    <a:pt x="2594432" y="1726298"/>
                  </a:lnTo>
                  <a:lnTo>
                    <a:pt x="2601099" y="1698663"/>
                  </a:lnTo>
                  <a:lnTo>
                    <a:pt x="2618943" y="1675104"/>
                  </a:lnTo>
                  <a:lnTo>
                    <a:pt x="2644686" y="1653959"/>
                  </a:lnTo>
                  <a:lnTo>
                    <a:pt x="2675051" y="1633575"/>
                  </a:lnTo>
                  <a:lnTo>
                    <a:pt x="2758706" y="1741220"/>
                  </a:lnTo>
                  <a:lnTo>
                    <a:pt x="2758706" y="1674253"/>
                  </a:lnTo>
                  <a:lnTo>
                    <a:pt x="2726740" y="1633575"/>
                  </a:lnTo>
                  <a:lnTo>
                    <a:pt x="2708516" y="1610398"/>
                  </a:lnTo>
                  <a:lnTo>
                    <a:pt x="2741587" y="1583702"/>
                  </a:lnTo>
                  <a:lnTo>
                    <a:pt x="2744647" y="1580159"/>
                  </a:lnTo>
                  <a:lnTo>
                    <a:pt x="2761856" y="1560271"/>
                  </a:lnTo>
                  <a:lnTo>
                    <a:pt x="2772041" y="1538478"/>
                  </a:lnTo>
                  <a:lnTo>
                    <a:pt x="2774835" y="1516659"/>
                  </a:lnTo>
                  <a:lnTo>
                    <a:pt x="2774200" y="1508937"/>
                  </a:lnTo>
                  <a:lnTo>
                    <a:pt x="2772867" y="1501597"/>
                  </a:lnTo>
                  <a:lnTo>
                    <a:pt x="2750096" y="1462798"/>
                  </a:lnTo>
                  <a:lnTo>
                    <a:pt x="2734970" y="1452181"/>
                  </a:lnTo>
                  <a:lnTo>
                    <a:pt x="2734970" y="1524292"/>
                  </a:lnTo>
                  <a:lnTo>
                    <a:pt x="2733167" y="1532026"/>
                  </a:lnTo>
                  <a:lnTo>
                    <a:pt x="2726169" y="1546034"/>
                  </a:lnTo>
                  <a:lnTo>
                    <a:pt x="2721064" y="1552117"/>
                  </a:lnTo>
                  <a:lnTo>
                    <a:pt x="2714764" y="1556778"/>
                  </a:lnTo>
                  <a:lnTo>
                    <a:pt x="2708795" y="1561871"/>
                  </a:lnTo>
                  <a:lnTo>
                    <a:pt x="2701594" y="1567484"/>
                  </a:lnTo>
                  <a:lnTo>
                    <a:pt x="2693365" y="1573580"/>
                  </a:lnTo>
                  <a:lnTo>
                    <a:pt x="2684322" y="1580159"/>
                  </a:lnTo>
                  <a:lnTo>
                    <a:pt x="2665984" y="1554759"/>
                  </a:lnTo>
                  <a:lnTo>
                    <a:pt x="2652293" y="1514398"/>
                  </a:lnTo>
                  <a:lnTo>
                    <a:pt x="2653220" y="1508937"/>
                  </a:lnTo>
                  <a:lnTo>
                    <a:pt x="2682671" y="1479054"/>
                  </a:lnTo>
                  <a:lnTo>
                    <a:pt x="2688120" y="1478051"/>
                  </a:lnTo>
                  <a:lnTo>
                    <a:pt x="2693606" y="1478165"/>
                  </a:lnTo>
                  <a:lnTo>
                    <a:pt x="2695587" y="1478051"/>
                  </a:lnTo>
                  <a:lnTo>
                    <a:pt x="2729357" y="1496415"/>
                  </a:lnTo>
                  <a:lnTo>
                    <a:pt x="2734970" y="1524292"/>
                  </a:lnTo>
                  <a:lnTo>
                    <a:pt x="2734970" y="1452181"/>
                  </a:lnTo>
                  <a:lnTo>
                    <a:pt x="2702801" y="1443088"/>
                  </a:lnTo>
                  <a:lnTo>
                    <a:pt x="2694203" y="1443088"/>
                  </a:lnTo>
                  <a:lnTo>
                    <a:pt x="2686139" y="1443088"/>
                  </a:lnTo>
                  <a:lnTo>
                    <a:pt x="2648394" y="1455102"/>
                  </a:lnTo>
                  <a:lnTo>
                    <a:pt x="2621407" y="1484134"/>
                  </a:lnTo>
                  <a:lnTo>
                    <a:pt x="2612161" y="1522704"/>
                  </a:lnTo>
                  <a:lnTo>
                    <a:pt x="2613507" y="1537639"/>
                  </a:lnTo>
                  <a:lnTo>
                    <a:pt x="2618867" y="1554048"/>
                  </a:lnTo>
                  <a:lnTo>
                    <a:pt x="2630195" y="1574698"/>
                  </a:lnTo>
                  <a:lnTo>
                    <a:pt x="2649461" y="1602333"/>
                  </a:lnTo>
                  <a:lnTo>
                    <a:pt x="2613329" y="1626806"/>
                  </a:lnTo>
                  <a:lnTo>
                    <a:pt x="2582405" y="1654111"/>
                  </a:lnTo>
                  <a:lnTo>
                    <a:pt x="2560815" y="1686661"/>
                  </a:lnTo>
                  <a:lnTo>
                    <a:pt x="2552700" y="1726907"/>
                  </a:lnTo>
                  <a:lnTo>
                    <a:pt x="2553398" y="1737423"/>
                  </a:lnTo>
                  <a:lnTo>
                    <a:pt x="2566327" y="1777276"/>
                  </a:lnTo>
                  <a:lnTo>
                    <a:pt x="2593632" y="1809038"/>
                  </a:lnTo>
                  <a:lnTo>
                    <a:pt x="2631084" y="1827809"/>
                  </a:lnTo>
                  <a:lnTo>
                    <a:pt x="2662351" y="1831517"/>
                  </a:lnTo>
                  <a:lnTo>
                    <a:pt x="2690076" y="1828076"/>
                  </a:lnTo>
                  <a:lnTo>
                    <a:pt x="2719120" y="1817382"/>
                  </a:lnTo>
                  <a:lnTo>
                    <a:pt x="2750032" y="1798955"/>
                  </a:lnTo>
                  <a:lnTo>
                    <a:pt x="2756166" y="1794027"/>
                  </a:lnTo>
                  <a:lnTo>
                    <a:pt x="2783306" y="1772259"/>
                  </a:lnTo>
                  <a:lnTo>
                    <a:pt x="2823616" y="1825066"/>
                  </a:lnTo>
                  <a:lnTo>
                    <a:pt x="2876232" y="1825066"/>
                  </a:lnTo>
                  <a:close/>
                </a:path>
                <a:path w="5549900" h="1831975">
                  <a:moveTo>
                    <a:pt x="3251200" y="28511"/>
                  </a:moveTo>
                  <a:lnTo>
                    <a:pt x="3057080" y="28511"/>
                  </a:lnTo>
                  <a:lnTo>
                    <a:pt x="3057080" y="163131"/>
                  </a:lnTo>
                  <a:lnTo>
                    <a:pt x="3115945" y="163131"/>
                  </a:lnTo>
                  <a:lnTo>
                    <a:pt x="3115945" y="1109281"/>
                  </a:lnTo>
                  <a:lnTo>
                    <a:pt x="3251200" y="1109281"/>
                  </a:lnTo>
                  <a:lnTo>
                    <a:pt x="3251200" y="163131"/>
                  </a:lnTo>
                  <a:lnTo>
                    <a:pt x="3251200" y="28511"/>
                  </a:lnTo>
                  <a:close/>
                </a:path>
                <a:path w="5549900" h="1831975">
                  <a:moveTo>
                    <a:pt x="3281870" y="1449336"/>
                  </a:moveTo>
                  <a:lnTo>
                    <a:pt x="3236518" y="1449336"/>
                  </a:lnTo>
                  <a:lnTo>
                    <a:pt x="3125051" y="1748066"/>
                  </a:lnTo>
                  <a:lnTo>
                    <a:pt x="3014586" y="1449336"/>
                  </a:lnTo>
                  <a:lnTo>
                    <a:pt x="2969234" y="1449336"/>
                  </a:lnTo>
                  <a:lnTo>
                    <a:pt x="3111741" y="1824875"/>
                  </a:lnTo>
                  <a:lnTo>
                    <a:pt x="3138551" y="1824875"/>
                  </a:lnTo>
                  <a:lnTo>
                    <a:pt x="3281870" y="1449336"/>
                  </a:lnTo>
                  <a:close/>
                </a:path>
                <a:path w="5549900" h="1831975">
                  <a:moveTo>
                    <a:pt x="3685400" y="1637601"/>
                  </a:moveTo>
                  <a:lnTo>
                    <a:pt x="3677221" y="1581226"/>
                  </a:lnTo>
                  <a:lnTo>
                    <a:pt x="3653040" y="1529638"/>
                  </a:lnTo>
                  <a:lnTo>
                    <a:pt x="3643465" y="1517281"/>
                  </a:lnTo>
                  <a:lnTo>
                    <a:pt x="3643465" y="1637004"/>
                  </a:lnTo>
                  <a:lnTo>
                    <a:pt x="3642817" y="1652181"/>
                  </a:lnTo>
                  <a:lnTo>
                    <a:pt x="3632060" y="1696262"/>
                  </a:lnTo>
                  <a:lnTo>
                    <a:pt x="3608959" y="1735302"/>
                  </a:lnTo>
                  <a:lnTo>
                    <a:pt x="3575481" y="1765973"/>
                  </a:lnTo>
                  <a:lnTo>
                    <a:pt x="3534524" y="1785581"/>
                  </a:lnTo>
                  <a:lnTo>
                    <a:pt x="3489668" y="1792414"/>
                  </a:lnTo>
                  <a:lnTo>
                    <a:pt x="3467049" y="1790776"/>
                  </a:lnTo>
                  <a:lnTo>
                    <a:pt x="3423958" y="1777784"/>
                  </a:lnTo>
                  <a:lnTo>
                    <a:pt x="3386290" y="1752739"/>
                  </a:lnTo>
                  <a:lnTo>
                    <a:pt x="3357651" y="1718030"/>
                  </a:lnTo>
                  <a:lnTo>
                    <a:pt x="3340201" y="1676298"/>
                  </a:lnTo>
                  <a:lnTo>
                    <a:pt x="3335629" y="1631530"/>
                  </a:lnTo>
                  <a:lnTo>
                    <a:pt x="3338309" y="1609013"/>
                  </a:lnTo>
                  <a:lnTo>
                    <a:pt x="3353308" y="1566456"/>
                  </a:lnTo>
                  <a:lnTo>
                    <a:pt x="3380016" y="1530083"/>
                  </a:lnTo>
                  <a:lnTo>
                    <a:pt x="3416096" y="1503006"/>
                  </a:lnTo>
                  <a:lnTo>
                    <a:pt x="3458489" y="1487563"/>
                  </a:lnTo>
                  <a:lnTo>
                    <a:pt x="3480981" y="1484642"/>
                  </a:lnTo>
                  <a:lnTo>
                    <a:pt x="3503536" y="1485049"/>
                  </a:lnTo>
                  <a:lnTo>
                    <a:pt x="3547389" y="1495717"/>
                  </a:lnTo>
                  <a:lnTo>
                    <a:pt x="3586251" y="1518615"/>
                  </a:lnTo>
                  <a:lnTo>
                    <a:pt x="3616820" y="1551813"/>
                  </a:lnTo>
                  <a:lnTo>
                    <a:pt x="3636454" y="1592427"/>
                  </a:lnTo>
                  <a:lnTo>
                    <a:pt x="3643465" y="1637004"/>
                  </a:lnTo>
                  <a:lnTo>
                    <a:pt x="3643465" y="1517281"/>
                  </a:lnTo>
                  <a:lnTo>
                    <a:pt x="3635502" y="1506994"/>
                  </a:lnTo>
                  <a:lnTo>
                    <a:pt x="3614940" y="1487271"/>
                  </a:lnTo>
                  <a:lnTo>
                    <a:pt x="3611232" y="1484642"/>
                  </a:lnTo>
                  <a:lnTo>
                    <a:pt x="3591712" y="1470774"/>
                  </a:lnTo>
                  <a:lnTo>
                    <a:pt x="3566185" y="1457794"/>
                  </a:lnTo>
                  <a:lnTo>
                    <a:pt x="3539020" y="1448701"/>
                  </a:lnTo>
                  <a:lnTo>
                    <a:pt x="3510978" y="1443710"/>
                  </a:lnTo>
                  <a:lnTo>
                    <a:pt x="3482505" y="1442872"/>
                  </a:lnTo>
                  <a:lnTo>
                    <a:pt x="3454057" y="1446250"/>
                  </a:lnTo>
                  <a:lnTo>
                    <a:pt x="3400323" y="1465186"/>
                  </a:lnTo>
                  <a:lnTo>
                    <a:pt x="3354387" y="1498892"/>
                  </a:lnTo>
                  <a:lnTo>
                    <a:pt x="3320211" y="1544472"/>
                  </a:lnTo>
                  <a:lnTo>
                    <a:pt x="3300717" y="1598015"/>
                  </a:lnTo>
                  <a:lnTo>
                    <a:pt x="3297047" y="1626412"/>
                  </a:lnTo>
                  <a:lnTo>
                    <a:pt x="3297593" y="1654898"/>
                  </a:lnTo>
                  <a:lnTo>
                    <a:pt x="3311093" y="1710258"/>
                  </a:lnTo>
                  <a:lnTo>
                    <a:pt x="3340074" y="1759305"/>
                  </a:lnTo>
                  <a:lnTo>
                    <a:pt x="3382035" y="1797850"/>
                  </a:lnTo>
                  <a:lnTo>
                    <a:pt x="3433368" y="1822564"/>
                  </a:lnTo>
                  <a:lnTo>
                    <a:pt x="3489668" y="1831327"/>
                  </a:lnTo>
                  <a:lnTo>
                    <a:pt x="3527806" y="1827644"/>
                  </a:lnTo>
                  <a:lnTo>
                    <a:pt x="3564166" y="1816722"/>
                  </a:lnTo>
                  <a:lnTo>
                    <a:pt x="3597732" y="1798980"/>
                  </a:lnTo>
                  <a:lnTo>
                    <a:pt x="3605809" y="1792414"/>
                  </a:lnTo>
                  <a:lnTo>
                    <a:pt x="3627475" y="1774825"/>
                  </a:lnTo>
                  <a:lnTo>
                    <a:pt x="3651935" y="1745322"/>
                  </a:lnTo>
                  <a:lnTo>
                    <a:pt x="3670033" y="1711947"/>
                  </a:lnTo>
                  <a:lnTo>
                    <a:pt x="3681323" y="1675714"/>
                  </a:lnTo>
                  <a:lnTo>
                    <a:pt x="3685400" y="1637601"/>
                  </a:lnTo>
                  <a:close/>
                </a:path>
                <a:path w="5549900" h="1831975">
                  <a:moveTo>
                    <a:pt x="4091165" y="1635379"/>
                  </a:moveTo>
                  <a:lnTo>
                    <a:pt x="3934752" y="1635379"/>
                  </a:lnTo>
                  <a:lnTo>
                    <a:pt x="3934752" y="1674888"/>
                  </a:lnTo>
                  <a:lnTo>
                    <a:pt x="4046423" y="1674888"/>
                  </a:lnTo>
                  <a:lnTo>
                    <a:pt x="4034993" y="1721573"/>
                  </a:lnTo>
                  <a:lnTo>
                    <a:pt x="4004792" y="1758823"/>
                  </a:lnTo>
                  <a:lnTo>
                    <a:pt x="3961892" y="1783486"/>
                  </a:lnTo>
                  <a:lnTo>
                    <a:pt x="3912374" y="1792401"/>
                  </a:lnTo>
                  <a:lnTo>
                    <a:pt x="3897122" y="1791512"/>
                  </a:lnTo>
                  <a:lnTo>
                    <a:pt x="3853015" y="1779993"/>
                  </a:lnTo>
                  <a:lnTo>
                    <a:pt x="3814140" y="1756181"/>
                  </a:lnTo>
                  <a:lnTo>
                    <a:pt x="3783736" y="1721954"/>
                  </a:lnTo>
                  <a:lnTo>
                    <a:pt x="3761181" y="1665973"/>
                  </a:lnTo>
                  <a:lnTo>
                    <a:pt x="3758463" y="1635480"/>
                  </a:lnTo>
                  <a:lnTo>
                    <a:pt x="3761778" y="1605051"/>
                  </a:lnTo>
                  <a:lnTo>
                    <a:pt x="3785425" y="1549514"/>
                  </a:lnTo>
                  <a:lnTo>
                    <a:pt x="3828923" y="1506855"/>
                  </a:lnTo>
                  <a:lnTo>
                    <a:pt x="3884904" y="1484299"/>
                  </a:lnTo>
                  <a:lnTo>
                    <a:pt x="3915397" y="1481582"/>
                  </a:lnTo>
                  <a:lnTo>
                    <a:pt x="3934574" y="1482750"/>
                  </a:lnTo>
                  <a:lnTo>
                    <a:pt x="3971607" y="1492186"/>
                  </a:lnTo>
                  <a:lnTo>
                    <a:pt x="4005237" y="1510639"/>
                  </a:lnTo>
                  <a:lnTo>
                    <a:pt x="4033101" y="1536788"/>
                  </a:lnTo>
                  <a:lnTo>
                    <a:pt x="4044404" y="1552333"/>
                  </a:lnTo>
                  <a:lnTo>
                    <a:pt x="4073829" y="1522895"/>
                  </a:lnTo>
                  <a:lnTo>
                    <a:pt x="4042803" y="1488973"/>
                  </a:lnTo>
                  <a:lnTo>
                    <a:pt x="4004640" y="1463344"/>
                  </a:lnTo>
                  <a:lnTo>
                    <a:pt x="3961485" y="1447469"/>
                  </a:lnTo>
                  <a:lnTo>
                    <a:pt x="3915803" y="1442275"/>
                  </a:lnTo>
                  <a:lnTo>
                    <a:pt x="3896322" y="1442504"/>
                  </a:lnTo>
                  <a:lnTo>
                    <a:pt x="3858031" y="1448790"/>
                  </a:lnTo>
                  <a:lnTo>
                    <a:pt x="3821658" y="1462595"/>
                  </a:lnTo>
                  <a:lnTo>
                    <a:pt x="3788829" y="1483309"/>
                  </a:lnTo>
                  <a:lnTo>
                    <a:pt x="3760724" y="1510207"/>
                  </a:lnTo>
                  <a:lnTo>
                    <a:pt x="3738588" y="1542084"/>
                  </a:lnTo>
                  <a:lnTo>
                    <a:pt x="3723195" y="1577809"/>
                  </a:lnTo>
                  <a:lnTo>
                    <a:pt x="3715232" y="1615795"/>
                  </a:lnTo>
                  <a:lnTo>
                    <a:pt x="3714140" y="1635239"/>
                  </a:lnTo>
                  <a:lnTo>
                    <a:pt x="3714991" y="1654695"/>
                  </a:lnTo>
                  <a:lnTo>
                    <a:pt x="3722471" y="1692783"/>
                  </a:lnTo>
                  <a:lnTo>
                    <a:pt x="3737419" y="1728698"/>
                  </a:lnTo>
                  <a:lnTo>
                    <a:pt x="3759162" y="1760842"/>
                  </a:lnTo>
                  <a:lnTo>
                    <a:pt x="3786936" y="1788083"/>
                  </a:lnTo>
                  <a:lnTo>
                    <a:pt x="3819499" y="1809216"/>
                  </a:lnTo>
                  <a:lnTo>
                    <a:pt x="3855694" y="1823466"/>
                  </a:lnTo>
                  <a:lnTo>
                    <a:pt x="3893909" y="1830222"/>
                  </a:lnTo>
                  <a:lnTo>
                    <a:pt x="3913378" y="1830705"/>
                  </a:lnTo>
                  <a:lnTo>
                    <a:pt x="3949674" y="1826958"/>
                  </a:lnTo>
                  <a:lnTo>
                    <a:pt x="4016133" y="1799361"/>
                  </a:lnTo>
                  <a:lnTo>
                    <a:pt x="4055376" y="1763941"/>
                  </a:lnTo>
                  <a:lnTo>
                    <a:pt x="4080040" y="1721307"/>
                  </a:lnTo>
                  <a:lnTo>
                    <a:pt x="4090860" y="1673250"/>
                  </a:lnTo>
                  <a:lnTo>
                    <a:pt x="4091165" y="1656740"/>
                  </a:lnTo>
                  <a:lnTo>
                    <a:pt x="4091165" y="1635379"/>
                  </a:lnTo>
                  <a:close/>
                </a:path>
                <a:path w="5549900" h="1831975">
                  <a:moveTo>
                    <a:pt x="4424997" y="1709610"/>
                  </a:moveTo>
                  <a:lnTo>
                    <a:pt x="4424959" y="1449336"/>
                  </a:lnTo>
                  <a:lnTo>
                    <a:pt x="4380611" y="1449336"/>
                  </a:lnTo>
                  <a:lnTo>
                    <a:pt x="4380611" y="1679943"/>
                  </a:lnTo>
                  <a:lnTo>
                    <a:pt x="4381131" y="1696021"/>
                  </a:lnTo>
                  <a:lnTo>
                    <a:pt x="4379823" y="1711998"/>
                  </a:lnTo>
                  <a:lnTo>
                    <a:pt x="4364279" y="1754085"/>
                  </a:lnTo>
                  <a:lnTo>
                    <a:pt x="4334180" y="1779905"/>
                  </a:lnTo>
                  <a:lnTo>
                    <a:pt x="4296384" y="1791893"/>
                  </a:lnTo>
                  <a:lnTo>
                    <a:pt x="4283049" y="1792414"/>
                  </a:lnTo>
                  <a:lnTo>
                    <a:pt x="4268597" y="1791436"/>
                  </a:lnTo>
                  <a:lnTo>
                    <a:pt x="4227817" y="1777504"/>
                  </a:lnTo>
                  <a:lnTo>
                    <a:pt x="4193959" y="1741665"/>
                  </a:lnTo>
                  <a:lnTo>
                    <a:pt x="4185488" y="1680743"/>
                  </a:lnTo>
                  <a:lnTo>
                    <a:pt x="4185488" y="1449336"/>
                  </a:lnTo>
                  <a:lnTo>
                    <a:pt x="4141343" y="1449336"/>
                  </a:lnTo>
                  <a:lnTo>
                    <a:pt x="4141343" y="1687804"/>
                  </a:lnTo>
                  <a:lnTo>
                    <a:pt x="4144137" y="1726844"/>
                  </a:lnTo>
                  <a:lnTo>
                    <a:pt x="4165663" y="1777199"/>
                  </a:lnTo>
                  <a:lnTo>
                    <a:pt x="4206075" y="1811083"/>
                  </a:lnTo>
                  <a:lnTo>
                    <a:pt x="4256227" y="1829015"/>
                  </a:lnTo>
                  <a:lnTo>
                    <a:pt x="4283049" y="1831327"/>
                  </a:lnTo>
                  <a:lnTo>
                    <a:pt x="4301071" y="1830527"/>
                  </a:lnTo>
                  <a:lnTo>
                    <a:pt x="4352569" y="1815249"/>
                  </a:lnTo>
                  <a:lnTo>
                    <a:pt x="4395178" y="1782546"/>
                  </a:lnTo>
                  <a:lnTo>
                    <a:pt x="4415637" y="1749780"/>
                  </a:lnTo>
                  <a:lnTo>
                    <a:pt x="4421860" y="1730057"/>
                  </a:lnTo>
                  <a:lnTo>
                    <a:pt x="4424997" y="1709610"/>
                  </a:lnTo>
                  <a:close/>
                </a:path>
                <a:path w="5549900" h="1831975">
                  <a:moveTo>
                    <a:pt x="4505261" y="28232"/>
                  </a:moveTo>
                  <a:lnTo>
                    <a:pt x="4369994" y="28232"/>
                  </a:lnTo>
                  <a:lnTo>
                    <a:pt x="4369994" y="875258"/>
                  </a:lnTo>
                  <a:lnTo>
                    <a:pt x="3769309" y="28232"/>
                  </a:lnTo>
                  <a:lnTo>
                    <a:pt x="3623767" y="28232"/>
                  </a:lnTo>
                  <a:lnTo>
                    <a:pt x="3623767" y="1109281"/>
                  </a:lnTo>
                  <a:lnTo>
                    <a:pt x="3759022" y="1109281"/>
                  </a:lnTo>
                  <a:lnTo>
                    <a:pt x="3759022" y="247548"/>
                  </a:lnTo>
                  <a:lnTo>
                    <a:pt x="4369994" y="1109281"/>
                  </a:lnTo>
                  <a:lnTo>
                    <a:pt x="4505261" y="1109281"/>
                  </a:lnTo>
                  <a:lnTo>
                    <a:pt x="4505261" y="28232"/>
                  </a:lnTo>
                  <a:close/>
                </a:path>
                <a:path w="5549900" h="1831975">
                  <a:moveTo>
                    <a:pt x="4716869" y="1448955"/>
                  </a:moveTo>
                  <a:lnTo>
                    <a:pt x="4491914" y="1448955"/>
                  </a:lnTo>
                  <a:lnTo>
                    <a:pt x="4491914" y="1488325"/>
                  </a:lnTo>
                  <a:lnTo>
                    <a:pt x="4491914" y="1617865"/>
                  </a:lnTo>
                  <a:lnTo>
                    <a:pt x="4491914" y="1655965"/>
                  </a:lnTo>
                  <a:lnTo>
                    <a:pt x="4491914" y="1785505"/>
                  </a:lnTo>
                  <a:lnTo>
                    <a:pt x="4491914" y="1824875"/>
                  </a:lnTo>
                  <a:lnTo>
                    <a:pt x="4716869" y="1824875"/>
                  </a:lnTo>
                  <a:lnTo>
                    <a:pt x="4716869" y="1785505"/>
                  </a:lnTo>
                  <a:lnTo>
                    <a:pt x="4533227" y="1785505"/>
                  </a:lnTo>
                  <a:lnTo>
                    <a:pt x="4533227" y="1655965"/>
                  </a:lnTo>
                  <a:lnTo>
                    <a:pt x="4699940" y="1655965"/>
                  </a:lnTo>
                  <a:lnTo>
                    <a:pt x="4699940" y="1617865"/>
                  </a:lnTo>
                  <a:lnTo>
                    <a:pt x="4533227" y="1617865"/>
                  </a:lnTo>
                  <a:lnTo>
                    <a:pt x="4533227" y="1488325"/>
                  </a:lnTo>
                  <a:lnTo>
                    <a:pt x="4716869" y="1488325"/>
                  </a:lnTo>
                  <a:lnTo>
                    <a:pt x="4716869" y="1448955"/>
                  </a:lnTo>
                  <a:close/>
                </a:path>
                <a:path w="5549900" h="1831975">
                  <a:moveTo>
                    <a:pt x="5549570" y="28232"/>
                  </a:moveTo>
                  <a:lnTo>
                    <a:pt x="5391747" y="28232"/>
                  </a:lnTo>
                  <a:lnTo>
                    <a:pt x="5124450" y="473506"/>
                  </a:lnTo>
                  <a:lnTo>
                    <a:pt x="4856962" y="28232"/>
                  </a:lnTo>
                  <a:lnTo>
                    <a:pt x="4699127" y="28232"/>
                  </a:lnTo>
                  <a:lnTo>
                    <a:pt x="5056721" y="623684"/>
                  </a:lnTo>
                  <a:lnTo>
                    <a:pt x="5056721" y="1109281"/>
                  </a:lnTo>
                  <a:lnTo>
                    <a:pt x="5191976" y="1109281"/>
                  </a:lnTo>
                  <a:lnTo>
                    <a:pt x="5191976" y="623684"/>
                  </a:lnTo>
                  <a:lnTo>
                    <a:pt x="5549570" y="28232"/>
                  </a:lnTo>
                  <a:close/>
                </a:path>
              </a:pathLst>
            </a:custGeom>
            <a:solidFill>
              <a:srgbClr val="2318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7823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/>
          <p:cNvSpPr/>
          <p:nvPr/>
        </p:nvSpPr>
        <p:spPr>
          <a:xfrm>
            <a:off x="222249" y="7439048"/>
            <a:ext cx="10060517" cy="3625827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374650" y="701675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Muller Medium" pitchFamily="50" charset="-52"/>
              </a:rPr>
              <a:t>ДИЗАЙН МАГАЗИНОВ</a:t>
            </a:r>
            <a:endParaRPr lang="ru-RU" sz="3600" b="1" dirty="0">
              <a:latin typeface="Muller Medium" pitchFamily="50" charset="-52"/>
            </a:endParaRPr>
          </a:p>
        </p:txBody>
      </p:sp>
      <p:sp>
        <p:nvSpPr>
          <p:cNvPr id="8" name="Минус 7"/>
          <p:cNvSpPr/>
          <p:nvPr/>
        </p:nvSpPr>
        <p:spPr>
          <a:xfrm>
            <a:off x="-1606550" y="1361549"/>
            <a:ext cx="11963400" cy="330726"/>
          </a:xfrm>
          <a:prstGeom prst="mathMin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33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63478" y="8261087"/>
            <a:ext cx="6096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Muller Medium" pitchFamily="50" charset="-52"/>
              </a:rPr>
              <a:t>Наши бутики имеют </a:t>
            </a:r>
            <a:r>
              <a:rPr lang="ru-RU" sz="2200" dirty="0" smtClean="0">
                <a:solidFill>
                  <a:schemeClr val="bg1"/>
                </a:solidFill>
                <a:latin typeface="Muller Medium" pitchFamily="50" charset="-52"/>
              </a:rPr>
              <a:t>просторный и лаконичный интерьер</a:t>
            </a:r>
            <a:r>
              <a:rPr lang="ru-RU" sz="2000" dirty="0" smtClean="0">
                <a:latin typeface="Muller Medium" pitchFamily="50" charset="-52"/>
              </a:rPr>
              <a:t>, не перегруженный лишними деталями, с преобладанием светлых тонов и нашего фирменного розового цвета, акцентируемые черным цветом.  </a:t>
            </a:r>
            <a:endParaRPr lang="ru-RU" sz="2000" dirty="0">
              <a:latin typeface="Muller Medium" pitchFamily="50" charset="-52"/>
            </a:endParaRPr>
          </a:p>
        </p:txBody>
      </p:sp>
      <p:sp>
        <p:nvSpPr>
          <p:cNvPr id="12" name="object 2"/>
          <p:cNvSpPr/>
          <p:nvPr/>
        </p:nvSpPr>
        <p:spPr>
          <a:xfrm>
            <a:off x="10337523" y="1692275"/>
            <a:ext cx="9468128" cy="352479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Box 14"/>
          <p:cNvSpPr txBox="1"/>
          <p:nvPr/>
        </p:nvSpPr>
        <p:spPr>
          <a:xfrm>
            <a:off x="12719050" y="2632967"/>
            <a:ext cx="5562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Muller Medium" pitchFamily="50" charset="-52"/>
              </a:rPr>
              <a:t>Брендированная продукция.</a:t>
            </a:r>
          </a:p>
          <a:p>
            <a:r>
              <a:rPr lang="ru-RU" sz="2000" dirty="0" smtClean="0">
                <a:latin typeface="Muller Medium" pitchFamily="50" charset="-52"/>
              </a:rPr>
              <a:t>Упаковочная и  сувенирная продукция бутика выполнена в фирменном стиле. Она отражает суть бренда и служит дополнительной рекламой.</a:t>
            </a:r>
            <a:endParaRPr lang="ru-RU" sz="2000" dirty="0">
              <a:latin typeface="Muller Medium" pitchFamily="50" charset="-52"/>
            </a:endParaRPr>
          </a:p>
        </p:txBody>
      </p:sp>
      <p:sp>
        <p:nvSpPr>
          <p:cNvPr id="17" name="object 14"/>
          <p:cNvSpPr/>
          <p:nvPr/>
        </p:nvSpPr>
        <p:spPr>
          <a:xfrm>
            <a:off x="1068030" y="10206722"/>
            <a:ext cx="128905" cy="308610"/>
          </a:xfrm>
          <a:custGeom>
            <a:avLst/>
            <a:gdLst/>
            <a:ahLst/>
            <a:cxnLst/>
            <a:rect l="l" t="t" r="r" b="b"/>
            <a:pathLst>
              <a:path w="128905" h="308609">
                <a:moveTo>
                  <a:pt x="127143" y="0"/>
                </a:moveTo>
                <a:lnTo>
                  <a:pt x="34968" y="32"/>
                </a:lnTo>
                <a:lnTo>
                  <a:pt x="35131" y="39527"/>
                </a:lnTo>
                <a:lnTo>
                  <a:pt x="88756" y="38777"/>
                </a:lnTo>
                <a:lnTo>
                  <a:pt x="88821" y="198352"/>
                </a:lnTo>
                <a:lnTo>
                  <a:pt x="78877" y="246335"/>
                </a:lnTo>
                <a:lnTo>
                  <a:pt x="37186" y="268565"/>
                </a:lnTo>
                <a:lnTo>
                  <a:pt x="19298" y="268831"/>
                </a:lnTo>
                <a:lnTo>
                  <a:pt x="32" y="269396"/>
                </a:lnTo>
                <a:lnTo>
                  <a:pt x="0" y="307523"/>
                </a:lnTo>
                <a:lnTo>
                  <a:pt x="35633" y="308196"/>
                </a:lnTo>
                <a:lnTo>
                  <a:pt x="65045" y="302480"/>
                </a:lnTo>
                <a:lnTo>
                  <a:pt x="108552" y="271772"/>
                </a:lnTo>
                <a:lnTo>
                  <a:pt x="127766" y="214623"/>
                </a:lnTo>
                <a:lnTo>
                  <a:pt x="128511" y="181060"/>
                </a:lnTo>
                <a:lnTo>
                  <a:pt x="127665" y="146680"/>
                </a:lnTo>
                <a:lnTo>
                  <a:pt x="127143" y="0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3"/>
          <p:cNvSpPr/>
          <p:nvPr/>
        </p:nvSpPr>
        <p:spPr>
          <a:xfrm>
            <a:off x="1267844" y="10199039"/>
            <a:ext cx="308610" cy="315595"/>
          </a:xfrm>
          <a:custGeom>
            <a:avLst/>
            <a:gdLst/>
            <a:ahLst/>
            <a:cxnLst/>
            <a:rect l="l" t="t" r="r" b="b"/>
            <a:pathLst>
              <a:path w="308609" h="315595">
                <a:moveTo>
                  <a:pt x="163806" y="0"/>
                </a:moveTo>
                <a:lnTo>
                  <a:pt x="117372" y="4123"/>
                </a:lnTo>
                <a:lnTo>
                  <a:pt x="77751" y="19601"/>
                </a:lnTo>
                <a:lnTo>
                  <a:pt x="72379" y="23963"/>
                </a:lnTo>
                <a:lnTo>
                  <a:pt x="65607" y="27317"/>
                </a:lnTo>
                <a:lnTo>
                  <a:pt x="60234" y="31615"/>
                </a:lnTo>
                <a:lnTo>
                  <a:pt x="53385" y="37198"/>
                </a:lnTo>
                <a:lnTo>
                  <a:pt x="50759" y="39649"/>
                </a:lnTo>
                <a:lnTo>
                  <a:pt x="48989" y="41697"/>
                </a:lnTo>
                <a:lnTo>
                  <a:pt x="44703" y="46071"/>
                </a:lnTo>
                <a:lnTo>
                  <a:pt x="22110" y="73960"/>
                </a:lnTo>
                <a:lnTo>
                  <a:pt x="7565" y="105614"/>
                </a:lnTo>
                <a:lnTo>
                  <a:pt x="414" y="140676"/>
                </a:lnTo>
                <a:lnTo>
                  <a:pt x="0" y="178784"/>
                </a:lnTo>
                <a:lnTo>
                  <a:pt x="8211" y="210514"/>
                </a:lnTo>
                <a:lnTo>
                  <a:pt x="38492" y="263658"/>
                </a:lnTo>
                <a:lnTo>
                  <a:pt x="109418" y="309467"/>
                </a:lnTo>
                <a:lnTo>
                  <a:pt x="150082" y="315423"/>
                </a:lnTo>
                <a:lnTo>
                  <a:pt x="181051" y="312545"/>
                </a:lnTo>
                <a:lnTo>
                  <a:pt x="198839" y="310030"/>
                </a:lnTo>
                <a:lnTo>
                  <a:pt x="209682" y="305113"/>
                </a:lnTo>
                <a:lnTo>
                  <a:pt x="247905" y="283583"/>
                </a:lnTo>
                <a:lnTo>
                  <a:pt x="255354" y="275973"/>
                </a:lnTo>
                <a:lnTo>
                  <a:pt x="168364" y="275973"/>
                </a:lnTo>
                <a:lnTo>
                  <a:pt x="119664" y="271760"/>
                </a:lnTo>
                <a:lnTo>
                  <a:pt x="79953" y="249791"/>
                </a:lnTo>
                <a:lnTo>
                  <a:pt x="51970" y="214898"/>
                </a:lnTo>
                <a:lnTo>
                  <a:pt x="38452" y="171914"/>
                </a:lnTo>
                <a:lnTo>
                  <a:pt x="42464" y="122709"/>
                </a:lnTo>
                <a:lnTo>
                  <a:pt x="63795" y="82367"/>
                </a:lnTo>
                <a:lnTo>
                  <a:pt x="97824" y="53701"/>
                </a:lnTo>
                <a:lnTo>
                  <a:pt x="139907" y="39560"/>
                </a:lnTo>
                <a:lnTo>
                  <a:pt x="255291" y="39560"/>
                </a:lnTo>
                <a:lnTo>
                  <a:pt x="241655" y="27317"/>
                </a:lnTo>
                <a:lnTo>
                  <a:pt x="225846" y="17573"/>
                </a:lnTo>
                <a:lnTo>
                  <a:pt x="206857" y="9263"/>
                </a:lnTo>
                <a:lnTo>
                  <a:pt x="185805" y="3151"/>
                </a:lnTo>
                <a:lnTo>
                  <a:pt x="163806" y="0"/>
                </a:lnTo>
                <a:close/>
              </a:path>
              <a:path w="308609" h="315595">
                <a:moveTo>
                  <a:pt x="255291" y="39560"/>
                </a:moveTo>
                <a:lnTo>
                  <a:pt x="139907" y="39560"/>
                </a:lnTo>
                <a:lnTo>
                  <a:pt x="187955" y="43534"/>
                </a:lnTo>
                <a:lnTo>
                  <a:pt x="227471" y="65591"/>
                </a:lnTo>
                <a:lnTo>
                  <a:pt x="255504" y="100419"/>
                </a:lnTo>
                <a:lnTo>
                  <a:pt x="269102" y="142707"/>
                </a:lnTo>
                <a:lnTo>
                  <a:pt x="265294" y="191451"/>
                </a:lnTo>
                <a:lnTo>
                  <a:pt x="244251" y="232368"/>
                </a:lnTo>
                <a:lnTo>
                  <a:pt x="210450" y="261771"/>
                </a:lnTo>
                <a:lnTo>
                  <a:pt x="168364" y="275973"/>
                </a:lnTo>
                <a:lnTo>
                  <a:pt x="255354" y="275973"/>
                </a:lnTo>
                <a:lnTo>
                  <a:pt x="277035" y="253820"/>
                </a:lnTo>
                <a:lnTo>
                  <a:pt x="297184" y="216420"/>
                </a:lnTo>
                <a:lnTo>
                  <a:pt x="308466" y="171979"/>
                </a:lnTo>
                <a:lnTo>
                  <a:pt x="304657" y="122709"/>
                </a:lnTo>
                <a:lnTo>
                  <a:pt x="290665" y="83091"/>
                </a:lnTo>
                <a:lnTo>
                  <a:pt x="268871" y="51752"/>
                </a:lnTo>
                <a:lnTo>
                  <a:pt x="255291" y="39560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0"/>
          <p:cNvSpPr/>
          <p:nvPr/>
        </p:nvSpPr>
        <p:spPr>
          <a:xfrm>
            <a:off x="1638044" y="10198745"/>
            <a:ext cx="212725" cy="314960"/>
          </a:xfrm>
          <a:custGeom>
            <a:avLst/>
            <a:gdLst/>
            <a:ahLst/>
            <a:cxnLst/>
            <a:rect l="l" t="t" r="r" b="b"/>
            <a:pathLst>
              <a:path w="212725" h="314959">
                <a:moveTo>
                  <a:pt x="104352" y="0"/>
                </a:moveTo>
                <a:lnTo>
                  <a:pt x="59229" y="11208"/>
                </a:lnTo>
                <a:lnTo>
                  <a:pt x="27730" y="37785"/>
                </a:lnTo>
                <a:lnTo>
                  <a:pt x="13162" y="73439"/>
                </a:lnTo>
                <a:lnTo>
                  <a:pt x="18835" y="111878"/>
                </a:lnTo>
                <a:lnTo>
                  <a:pt x="48057" y="146810"/>
                </a:lnTo>
                <a:lnTo>
                  <a:pt x="76579" y="162748"/>
                </a:lnTo>
                <a:lnTo>
                  <a:pt x="104902" y="172878"/>
                </a:lnTo>
                <a:lnTo>
                  <a:pt x="128334" y="180596"/>
                </a:lnTo>
                <a:lnTo>
                  <a:pt x="142186" y="189299"/>
                </a:lnTo>
                <a:lnTo>
                  <a:pt x="151094" y="193575"/>
                </a:lnTo>
                <a:lnTo>
                  <a:pt x="161754" y="203427"/>
                </a:lnTo>
                <a:lnTo>
                  <a:pt x="170729" y="216960"/>
                </a:lnTo>
                <a:lnTo>
                  <a:pt x="174583" y="232278"/>
                </a:lnTo>
                <a:lnTo>
                  <a:pt x="162880" y="259584"/>
                </a:lnTo>
                <a:lnTo>
                  <a:pt x="132634" y="274805"/>
                </a:lnTo>
                <a:lnTo>
                  <a:pt x="92016" y="275038"/>
                </a:lnTo>
                <a:lnTo>
                  <a:pt x="49197" y="257382"/>
                </a:lnTo>
                <a:lnTo>
                  <a:pt x="40740" y="250951"/>
                </a:lnTo>
                <a:lnTo>
                  <a:pt x="35245" y="245835"/>
                </a:lnTo>
                <a:lnTo>
                  <a:pt x="30946" y="242130"/>
                </a:lnTo>
                <a:lnTo>
                  <a:pt x="26080" y="239930"/>
                </a:lnTo>
                <a:lnTo>
                  <a:pt x="0" y="265847"/>
                </a:lnTo>
                <a:lnTo>
                  <a:pt x="37031" y="295348"/>
                </a:lnTo>
                <a:lnTo>
                  <a:pt x="83457" y="312968"/>
                </a:lnTo>
                <a:lnTo>
                  <a:pt x="133119" y="314436"/>
                </a:lnTo>
                <a:lnTo>
                  <a:pt x="179857" y="295476"/>
                </a:lnTo>
                <a:lnTo>
                  <a:pt x="191403" y="286020"/>
                </a:lnTo>
                <a:lnTo>
                  <a:pt x="200040" y="275574"/>
                </a:lnTo>
                <a:lnTo>
                  <a:pt x="206766" y="262674"/>
                </a:lnTo>
                <a:lnTo>
                  <a:pt x="212579" y="245855"/>
                </a:lnTo>
                <a:lnTo>
                  <a:pt x="205342" y="197527"/>
                </a:lnTo>
                <a:lnTo>
                  <a:pt x="179270" y="165952"/>
                </a:lnTo>
                <a:lnTo>
                  <a:pt x="143241" y="145896"/>
                </a:lnTo>
                <a:lnTo>
                  <a:pt x="106128" y="132122"/>
                </a:lnTo>
                <a:lnTo>
                  <a:pt x="76807" y="119395"/>
                </a:lnTo>
                <a:lnTo>
                  <a:pt x="54954" y="97517"/>
                </a:lnTo>
                <a:lnTo>
                  <a:pt x="52282" y="75383"/>
                </a:lnTo>
                <a:lnTo>
                  <a:pt x="63126" y="56265"/>
                </a:lnTo>
                <a:lnTo>
                  <a:pt x="81821" y="43434"/>
                </a:lnTo>
                <a:lnTo>
                  <a:pt x="108339" y="38930"/>
                </a:lnTo>
                <a:lnTo>
                  <a:pt x="137139" y="43076"/>
                </a:lnTo>
                <a:lnTo>
                  <a:pt x="162937" y="52985"/>
                </a:lnTo>
                <a:lnTo>
                  <a:pt x="180443" y="65770"/>
                </a:lnTo>
                <a:lnTo>
                  <a:pt x="186071" y="60537"/>
                </a:lnTo>
                <a:lnTo>
                  <a:pt x="193524" y="52107"/>
                </a:lnTo>
                <a:lnTo>
                  <a:pt x="200818" y="43183"/>
                </a:lnTo>
                <a:lnTo>
                  <a:pt x="205970" y="36466"/>
                </a:lnTo>
                <a:lnTo>
                  <a:pt x="187290" y="22344"/>
                </a:lnTo>
                <a:lnTo>
                  <a:pt x="162414" y="10468"/>
                </a:lnTo>
                <a:lnTo>
                  <a:pt x="133911" y="2474"/>
                </a:lnTo>
                <a:lnTo>
                  <a:pt x="104352" y="0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2"/>
          <p:cNvSpPr/>
          <p:nvPr/>
        </p:nvSpPr>
        <p:spPr>
          <a:xfrm>
            <a:off x="1940192" y="10206820"/>
            <a:ext cx="55880" cy="307975"/>
          </a:xfrm>
          <a:custGeom>
            <a:avLst/>
            <a:gdLst/>
            <a:ahLst/>
            <a:cxnLst/>
            <a:rect l="l" t="t" r="r" b="b"/>
            <a:pathLst>
              <a:path w="55880" h="307975">
                <a:moveTo>
                  <a:pt x="54894" y="0"/>
                </a:moveTo>
                <a:lnTo>
                  <a:pt x="130" y="97"/>
                </a:lnTo>
                <a:lnTo>
                  <a:pt x="0" y="38583"/>
                </a:lnTo>
                <a:lnTo>
                  <a:pt x="14814" y="39071"/>
                </a:lnTo>
                <a:lnTo>
                  <a:pt x="18135" y="42489"/>
                </a:lnTo>
                <a:lnTo>
                  <a:pt x="16833" y="41708"/>
                </a:lnTo>
                <a:lnTo>
                  <a:pt x="16800" y="307685"/>
                </a:lnTo>
                <a:lnTo>
                  <a:pt x="55481" y="307653"/>
                </a:lnTo>
                <a:lnTo>
                  <a:pt x="55546" y="115521"/>
                </a:lnTo>
                <a:lnTo>
                  <a:pt x="54894" y="0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9"/>
          <p:cNvSpPr/>
          <p:nvPr/>
        </p:nvSpPr>
        <p:spPr>
          <a:xfrm>
            <a:off x="2101424" y="10206563"/>
            <a:ext cx="252095" cy="308610"/>
          </a:xfrm>
          <a:custGeom>
            <a:avLst/>
            <a:gdLst/>
            <a:ahLst/>
            <a:cxnLst/>
            <a:rect l="l" t="t" r="r" b="b"/>
            <a:pathLst>
              <a:path w="252094" h="308609">
                <a:moveTo>
                  <a:pt x="252078" y="95"/>
                </a:moveTo>
                <a:lnTo>
                  <a:pt x="213234" y="258"/>
                </a:lnTo>
                <a:lnTo>
                  <a:pt x="213333" y="239992"/>
                </a:lnTo>
                <a:lnTo>
                  <a:pt x="208178" y="234120"/>
                </a:lnTo>
                <a:lnTo>
                  <a:pt x="200887" y="224079"/>
                </a:lnTo>
                <a:lnTo>
                  <a:pt x="188783" y="206749"/>
                </a:lnTo>
                <a:lnTo>
                  <a:pt x="172335" y="184463"/>
                </a:lnTo>
                <a:lnTo>
                  <a:pt x="153537" y="157906"/>
                </a:lnTo>
                <a:lnTo>
                  <a:pt x="118682" y="107866"/>
                </a:lnTo>
                <a:lnTo>
                  <a:pt x="47833" y="8365"/>
                </a:lnTo>
                <a:lnTo>
                  <a:pt x="44017" y="2789"/>
                </a:lnTo>
                <a:lnTo>
                  <a:pt x="41207" y="433"/>
                </a:lnTo>
                <a:lnTo>
                  <a:pt x="36762" y="0"/>
                </a:lnTo>
                <a:lnTo>
                  <a:pt x="1208" y="192"/>
                </a:lnTo>
                <a:lnTo>
                  <a:pt x="175" y="24726"/>
                </a:lnTo>
                <a:lnTo>
                  <a:pt x="0" y="72531"/>
                </a:lnTo>
                <a:lnTo>
                  <a:pt x="427" y="153514"/>
                </a:lnTo>
                <a:lnTo>
                  <a:pt x="459" y="308139"/>
                </a:lnTo>
                <a:lnTo>
                  <a:pt x="39075" y="307976"/>
                </a:lnTo>
                <a:lnTo>
                  <a:pt x="39205" y="64009"/>
                </a:lnTo>
                <a:lnTo>
                  <a:pt x="49978" y="79136"/>
                </a:lnTo>
                <a:lnTo>
                  <a:pt x="71988" y="109255"/>
                </a:lnTo>
                <a:lnTo>
                  <a:pt x="93718" y="140088"/>
                </a:lnTo>
                <a:lnTo>
                  <a:pt x="115581" y="170439"/>
                </a:lnTo>
                <a:lnTo>
                  <a:pt x="126464" y="185943"/>
                </a:lnTo>
                <a:lnTo>
                  <a:pt x="191680" y="277435"/>
                </a:lnTo>
                <a:lnTo>
                  <a:pt x="202877" y="293650"/>
                </a:lnTo>
                <a:lnTo>
                  <a:pt x="209688" y="302774"/>
                </a:lnTo>
                <a:lnTo>
                  <a:pt x="214733" y="308009"/>
                </a:lnTo>
                <a:lnTo>
                  <a:pt x="251948" y="308464"/>
                </a:lnTo>
                <a:lnTo>
                  <a:pt x="252078" y="95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1"/>
          <p:cNvSpPr/>
          <p:nvPr/>
        </p:nvSpPr>
        <p:spPr>
          <a:xfrm>
            <a:off x="2409340" y="10206593"/>
            <a:ext cx="241935" cy="308610"/>
          </a:xfrm>
          <a:custGeom>
            <a:avLst/>
            <a:gdLst/>
            <a:ahLst/>
            <a:cxnLst/>
            <a:rect l="l" t="t" r="r" b="b"/>
            <a:pathLst>
              <a:path w="241935" h="308609">
                <a:moveTo>
                  <a:pt x="241525" y="32"/>
                </a:moveTo>
                <a:lnTo>
                  <a:pt x="197407" y="0"/>
                </a:lnTo>
                <a:lnTo>
                  <a:pt x="192699" y="6588"/>
                </a:lnTo>
                <a:lnTo>
                  <a:pt x="187440" y="15204"/>
                </a:lnTo>
                <a:lnTo>
                  <a:pt x="177741" y="31972"/>
                </a:lnTo>
                <a:lnTo>
                  <a:pt x="120762" y="125613"/>
                </a:lnTo>
                <a:lnTo>
                  <a:pt x="107201" y="105410"/>
                </a:lnTo>
                <a:lnTo>
                  <a:pt x="60713" y="26261"/>
                </a:lnTo>
                <a:lnTo>
                  <a:pt x="44020" y="32"/>
                </a:lnTo>
                <a:lnTo>
                  <a:pt x="0" y="64"/>
                </a:lnTo>
                <a:lnTo>
                  <a:pt x="6235" y="12025"/>
                </a:lnTo>
                <a:lnTo>
                  <a:pt x="19454" y="34357"/>
                </a:lnTo>
                <a:lnTo>
                  <a:pt x="51431" y="86538"/>
                </a:lnTo>
                <a:lnTo>
                  <a:pt x="55331" y="93310"/>
                </a:lnTo>
                <a:lnTo>
                  <a:pt x="58313" y="99663"/>
                </a:lnTo>
                <a:lnTo>
                  <a:pt x="99533" y="166898"/>
                </a:lnTo>
                <a:lnTo>
                  <a:pt x="101357" y="167420"/>
                </a:lnTo>
                <a:lnTo>
                  <a:pt x="101154" y="212541"/>
                </a:lnTo>
                <a:lnTo>
                  <a:pt x="101292" y="308010"/>
                </a:lnTo>
                <a:lnTo>
                  <a:pt x="139972" y="308076"/>
                </a:lnTo>
                <a:lnTo>
                  <a:pt x="140037" y="203951"/>
                </a:lnTo>
                <a:lnTo>
                  <a:pt x="139732" y="188334"/>
                </a:lnTo>
                <a:lnTo>
                  <a:pt x="139744" y="177720"/>
                </a:lnTo>
                <a:lnTo>
                  <a:pt x="141539" y="168956"/>
                </a:lnTo>
                <a:lnTo>
                  <a:pt x="146581" y="158889"/>
                </a:lnTo>
                <a:lnTo>
                  <a:pt x="223519" y="31354"/>
                </a:lnTo>
                <a:lnTo>
                  <a:pt x="233487" y="15363"/>
                </a:lnTo>
                <a:lnTo>
                  <a:pt x="238569" y="6570"/>
                </a:lnTo>
                <a:lnTo>
                  <a:pt x="241525" y="32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AutoShape 2" descr="https://mail.google.com/mail/u/0?ui=2&amp;ik=4ca5618ab1&amp;attid=0.1&amp;permmsgid=msg-f:1762161248822992058&amp;th=18747451c90d9cba&amp;view=fimg&amp;fur=ip&amp;sz=s0-l75-ft&amp;attbid=ANGjdJ-yX4nHXUldMCAdpqu1OudZd5jo86wb1SIu9uXU2nZF_nZkBwyeFAudLrryih8BpNF2UCo8KO6ipUMVQHOvrz-wc3pWwZb2xObOo7MfPBpedfEvWmNZaW9iwME&amp;disp=emb&amp;realattid=1874744adb472592860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mail.google.com/mail/u/0?ui=2&amp;ik=4ca5618ab1&amp;attid=0.1&amp;permmsgid=msg-f:1762161312187493183&amp;th=1874746089df2b3f&amp;view=fimg&amp;fur=ip&amp;sz=s0-l75-ft&amp;attbid=ANGjdJ_DwdgxV0aKhlEfpiU5NmnwsjsIhobKiGb8shFZJE_Njw1jJWZMY1ZpyCYGrNhVO5lBqbPtFcuPkDwvIYY4FZJE7ZLHPrX1kl-cYMm-6MG_2FY9VSnQPqTn0bU&amp;disp=emb&amp;realattid=1874745bfe7bd034d61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66" y="1705818"/>
            <a:ext cx="10058400" cy="56867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531" y="4648200"/>
            <a:ext cx="9509120" cy="6416675"/>
          </a:xfrm>
          <a:prstGeom prst="rect">
            <a:avLst/>
          </a:prstGeom>
        </p:spPr>
      </p:pic>
      <p:sp>
        <p:nvSpPr>
          <p:cNvPr id="24" name="object 2"/>
          <p:cNvSpPr/>
          <p:nvPr/>
        </p:nvSpPr>
        <p:spPr>
          <a:xfrm>
            <a:off x="18205450" y="2061179"/>
            <a:ext cx="1600201" cy="2587022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84" y="1692275"/>
            <a:ext cx="10074282" cy="626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5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google.com/mail/u/0?ui=2&amp;ik=4ca5618ab1&amp;attid=0.1&amp;permmsgid=msg-f:1762161248822992058&amp;th=18747451c90d9cba&amp;view=fimg&amp;fur=ip&amp;sz=s0-l75-ft&amp;attbid=ANGjdJ-yX4nHXUldMCAdpqu1OudZd5jo86wb1SIu9uXU2nZF_nZkBwyeFAudLrryih8BpNF2UCo8KO6ipUMVQHOvrz-wc3pWwZb2xObOo7MfPBpedfEvWmNZaW9iwME&amp;disp=emb&amp;realattid=1874744adb472592860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mail.google.com/mail/u/0?ui=2&amp;ik=4ca5618ab1&amp;attid=0.1&amp;permmsgid=msg-f:1762161312187493183&amp;th=1874746089df2b3f&amp;view=fimg&amp;fur=ip&amp;sz=s0-l75-ft&amp;attbid=ANGjdJ_DwdgxV0aKhlEfpiU5NmnwsjsIhobKiGb8shFZJE_Njw1jJWZMY1ZpyCYGrNhVO5lBqbPtFcuPkDwvIYY4FZJE7ZLHPrX1kl-cYMm-6MG_2FY9VSnQPqTn0bU&amp;disp=emb&amp;realattid=1874745bfe7bd034d61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" y="4732717"/>
            <a:ext cx="9746876" cy="64979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937"/>
            <a:ext cx="9726681" cy="648493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281" y="4528226"/>
            <a:ext cx="10054860" cy="670240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281" y="-1"/>
            <a:ext cx="10075523" cy="671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63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9450" y="473075"/>
            <a:ext cx="55242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atin typeface="Muller Medium" pitchFamily="50" charset="-52"/>
              </a:rPr>
              <a:t>ДИЗАЙН</a:t>
            </a:r>
            <a:r>
              <a:rPr lang="ru-RU" b="1" dirty="0">
                <a:latin typeface="Muller Medium" pitchFamily="50" charset="-52"/>
              </a:rPr>
              <a:t> </a:t>
            </a:r>
            <a:r>
              <a:rPr lang="ru-RU" sz="3600" b="1" dirty="0">
                <a:latin typeface="Muller Medium" pitchFamily="50" charset="-52"/>
              </a:rPr>
              <a:t>МАГАЗИНОВ</a:t>
            </a:r>
          </a:p>
        </p:txBody>
      </p:sp>
      <p:sp>
        <p:nvSpPr>
          <p:cNvPr id="3" name="Минус 2"/>
          <p:cNvSpPr/>
          <p:nvPr/>
        </p:nvSpPr>
        <p:spPr>
          <a:xfrm>
            <a:off x="-1606550" y="1119406"/>
            <a:ext cx="11963400" cy="330726"/>
          </a:xfrm>
          <a:prstGeom prst="mathMin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33CC"/>
              </a:solidFill>
            </a:endParaRPr>
          </a:p>
        </p:txBody>
      </p:sp>
      <p:sp>
        <p:nvSpPr>
          <p:cNvPr id="5" name="object 2"/>
          <p:cNvSpPr/>
          <p:nvPr/>
        </p:nvSpPr>
        <p:spPr>
          <a:xfrm>
            <a:off x="230350" y="7524993"/>
            <a:ext cx="10896600" cy="361331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565150" y="7916703"/>
            <a:ext cx="102108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Muller Medium" pitchFamily="50" charset="-52"/>
              </a:rPr>
              <a:t>Витрины.</a:t>
            </a:r>
          </a:p>
          <a:p>
            <a:r>
              <a:rPr lang="ru-RU" sz="2000" dirty="0" smtClean="0">
                <a:latin typeface="Muller Medium" pitchFamily="50" charset="-52"/>
              </a:rPr>
              <a:t>Витрины наших бутиков оформлены в соответствии с новыми трендами мировой витринистики, мы работаем с лучшими мерчендайзерами в стране. Они обратят внимание тщательно подобранными моделями обуви, меняющимися раз в сезон. Витрины предлагают для клиентов готовые решения с обувью на все случаи жизни, что привлечет внимание даже тех клиентов, которые проходят мимо. </a:t>
            </a:r>
            <a:endParaRPr lang="ru-RU" sz="2000" dirty="0">
              <a:latin typeface="Muller Medium" pitchFamily="50" charset="-52"/>
            </a:endParaRPr>
          </a:p>
        </p:txBody>
      </p:sp>
      <p:sp>
        <p:nvSpPr>
          <p:cNvPr id="12" name="object 14"/>
          <p:cNvSpPr/>
          <p:nvPr/>
        </p:nvSpPr>
        <p:spPr>
          <a:xfrm>
            <a:off x="1068030" y="10206722"/>
            <a:ext cx="128905" cy="308610"/>
          </a:xfrm>
          <a:custGeom>
            <a:avLst/>
            <a:gdLst/>
            <a:ahLst/>
            <a:cxnLst/>
            <a:rect l="l" t="t" r="r" b="b"/>
            <a:pathLst>
              <a:path w="128905" h="308609">
                <a:moveTo>
                  <a:pt x="127143" y="0"/>
                </a:moveTo>
                <a:lnTo>
                  <a:pt x="34968" y="32"/>
                </a:lnTo>
                <a:lnTo>
                  <a:pt x="35131" y="39527"/>
                </a:lnTo>
                <a:lnTo>
                  <a:pt x="88756" y="38777"/>
                </a:lnTo>
                <a:lnTo>
                  <a:pt x="88821" y="198352"/>
                </a:lnTo>
                <a:lnTo>
                  <a:pt x="78877" y="246335"/>
                </a:lnTo>
                <a:lnTo>
                  <a:pt x="37186" y="268565"/>
                </a:lnTo>
                <a:lnTo>
                  <a:pt x="19298" y="268831"/>
                </a:lnTo>
                <a:lnTo>
                  <a:pt x="32" y="269396"/>
                </a:lnTo>
                <a:lnTo>
                  <a:pt x="0" y="307523"/>
                </a:lnTo>
                <a:lnTo>
                  <a:pt x="35633" y="308196"/>
                </a:lnTo>
                <a:lnTo>
                  <a:pt x="65045" y="302480"/>
                </a:lnTo>
                <a:lnTo>
                  <a:pt x="108552" y="271772"/>
                </a:lnTo>
                <a:lnTo>
                  <a:pt x="127766" y="214623"/>
                </a:lnTo>
                <a:lnTo>
                  <a:pt x="128511" y="181060"/>
                </a:lnTo>
                <a:lnTo>
                  <a:pt x="127665" y="146680"/>
                </a:lnTo>
                <a:lnTo>
                  <a:pt x="127143" y="0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67844" y="10199039"/>
            <a:ext cx="308610" cy="315595"/>
          </a:xfrm>
          <a:custGeom>
            <a:avLst/>
            <a:gdLst/>
            <a:ahLst/>
            <a:cxnLst/>
            <a:rect l="l" t="t" r="r" b="b"/>
            <a:pathLst>
              <a:path w="308609" h="315595">
                <a:moveTo>
                  <a:pt x="163806" y="0"/>
                </a:moveTo>
                <a:lnTo>
                  <a:pt x="117372" y="4123"/>
                </a:lnTo>
                <a:lnTo>
                  <a:pt x="77751" y="19601"/>
                </a:lnTo>
                <a:lnTo>
                  <a:pt x="72379" y="23963"/>
                </a:lnTo>
                <a:lnTo>
                  <a:pt x="65607" y="27317"/>
                </a:lnTo>
                <a:lnTo>
                  <a:pt x="60234" y="31615"/>
                </a:lnTo>
                <a:lnTo>
                  <a:pt x="53385" y="37198"/>
                </a:lnTo>
                <a:lnTo>
                  <a:pt x="50759" y="39649"/>
                </a:lnTo>
                <a:lnTo>
                  <a:pt x="48989" y="41697"/>
                </a:lnTo>
                <a:lnTo>
                  <a:pt x="44703" y="46071"/>
                </a:lnTo>
                <a:lnTo>
                  <a:pt x="22110" y="73960"/>
                </a:lnTo>
                <a:lnTo>
                  <a:pt x="7565" y="105614"/>
                </a:lnTo>
                <a:lnTo>
                  <a:pt x="414" y="140676"/>
                </a:lnTo>
                <a:lnTo>
                  <a:pt x="0" y="178784"/>
                </a:lnTo>
                <a:lnTo>
                  <a:pt x="8211" y="210514"/>
                </a:lnTo>
                <a:lnTo>
                  <a:pt x="38492" y="263658"/>
                </a:lnTo>
                <a:lnTo>
                  <a:pt x="109418" y="309467"/>
                </a:lnTo>
                <a:lnTo>
                  <a:pt x="150082" y="315423"/>
                </a:lnTo>
                <a:lnTo>
                  <a:pt x="181051" y="312545"/>
                </a:lnTo>
                <a:lnTo>
                  <a:pt x="198839" y="310030"/>
                </a:lnTo>
                <a:lnTo>
                  <a:pt x="209682" y="305113"/>
                </a:lnTo>
                <a:lnTo>
                  <a:pt x="247905" y="283583"/>
                </a:lnTo>
                <a:lnTo>
                  <a:pt x="255354" y="275973"/>
                </a:lnTo>
                <a:lnTo>
                  <a:pt x="168364" y="275973"/>
                </a:lnTo>
                <a:lnTo>
                  <a:pt x="119664" y="271760"/>
                </a:lnTo>
                <a:lnTo>
                  <a:pt x="79953" y="249791"/>
                </a:lnTo>
                <a:lnTo>
                  <a:pt x="51970" y="214898"/>
                </a:lnTo>
                <a:lnTo>
                  <a:pt x="38452" y="171914"/>
                </a:lnTo>
                <a:lnTo>
                  <a:pt x="42464" y="122709"/>
                </a:lnTo>
                <a:lnTo>
                  <a:pt x="63795" y="82367"/>
                </a:lnTo>
                <a:lnTo>
                  <a:pt x="97824" y="53701"/>
                </a:lnTo>
                <a:lnTo>
                  <a:pt x="139907" y="39560"/>
                </a:lnTo>
                <a:lnTo>
                  <a:pt x="255291" y="39560"/>
                </a:lnTo>
                <a:lnTo>
                  <a:pt x="241655" y="27317"/>
                </a:lnTo>
                <a:lnTo>
                  <a:pt x="225846" y="17573"/>
                </a:lnTo>
                <a:lnTo>
                  <a:pt x="206857" y="9263"/>
                </a:lnTo>
                <a:lnTo>
                  <a:pt x="185805" y="3151"/>
                </a:lnTo>
                <a:lnTo>
                  <a:pt x="163806" y="0"/>
                </a:lnTo>
                <a:close/>
              </a:path>
              <a:path w="308609" h="315595">
                <a:moveTo>
                  <a:pt x="255291" y="39560"/>
                </a:moveTo>
                <a:lnTo>
                  <a:pt x="139907" y="39560"/>
                </a:lnTo>
                <a:lnTo>
                  <a:pt x="187955" y="43534"/>
                </a:lnTo>
                <a:lnTo>
                  <a:pt x="227471" y="65591"/>
                </a:lnTo>
                <a:lnTo>
                  <a:pt x="255504" y="100419"/>
                </a:lnTo>
                <a:lnTo>
                  <a:pt x="269102" y="142707"/>
                </a:lnTo>
                <a:lnTo>
                  <a:pt x="265294" y="191451"/>
                </a:lnTo>
                <a:lnTo>
                  <a:pt x="244251" y="232368"/>
                </a:lnTo>
                <a:lnTo>
                  <a:pt x="210450" y="261771"/>
                </a:lnTo>
                <a:lnTo>
                  <a:pt x="168364" y="275973"/>
                </a:lnTo>
                <a:lnTo>
                  <a:pt x="255354" y="275973"/>
                </a:lnTo>
                <a:lnTo>
                  <a:pt x="277035" y="253820"/>
                </a:lnTo>
                <a:lnTo>
                  <a:pt x="297184" y="216420"/>
                </a:lnTo>
                <a:lnTo>
                  <a:pt x="308466" y="171979"/>
                </a:lnTo>
                <a:lnTo>
                  <a:pt x="304657" y="122709"/>
                </a:lnTo>
                <a:lnTo>
                  <a:pt x="290665" y="83091"/>
                </a:lnTo>
                <a:lnTo>
                  <a:pt x="268871" y="51752"/>
                </a:lnTo>
                <a:lnTo>
                  <a:pt x="255291" y="39560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/>
          <p:nvPr/>
        </p:nvSpPr>
        <p:spPr>
          <a:xfrm>
            <a:off x="1638044" y="10198745"/>
            <a:ext cx="212725" cy="314960"/>
          </a:xfrm>
          <a:custGeom>
            <a:avLst/>
            <a:gdLst/>
            <a:ahLst/>
            <a:cxnLst/>
            <a:rect l="l" t="t" r="r" b="b"/>
            <a:pathLst>
              <a:path w="212725" h="314959">
                <a:moveTo>
                  <a:pt x="104352" y="0"/>
                </a:moveTo>
                <a:lnTo>
                  <a:pt x="59229" y="11208"/>
                </a:lnTo>
                <a:lnTo>
                  <a:pt x="27730" y="37785"/>
                </a:lnTo>
                <a:lnTo>
                  <a:pt x="13162" y="73439"/>
                </a:lnTo>
                <a:lnTo>
                  <a:pt x="18835" y="111878"/>
                </a:lnTo>
                <a:lnTo>
                  <a:pt x="48057" y="146810"/>
                </a:lnTo>
                <a:lnTo>
                  <a:pt x="76579" y="162748"/>
                </a:lnTo>
                <a:lnTo>
                  <a:pt x="104902" y="172878"/>
                </a:lnTo>
                <a:lnTo>
                  <a:pt x="128334" y="180596"/>
                </a:lnTo>
                <a:lnTo>
                  <a:pt x="142186" y="189299"/>
                </a:lnTo>
                <a:lnTo>
                  <a:pt x="151094" y="193575"/>
                </a:lnTo>
                <a:lnTo>
                  <a:pt x="161754" y="203427"/>
                </a:lnTo>
                <a:lnTo>
                  <a:pt x="170729" y="216960"/>
                </a:lnTo>
                <a:lnTo>
                  <a:pt x="174583" y="232278"/>
                </a:lnTo>
                <a:lnTo>
                  <a:pt x="162880" y="259584"/>
                </a:lnTo>
                <a:lnTo>
                  <a:pt x="132634" y="274805"/>
                </a:lnTo>
                <a:lnTo>
                  <a:pt x="92016" y="275038"/>
                </a:lnTo>
                <a:lnTo>
                  <a:pt x="49197" y="257382"/>
                </a:lnTo>
                <a:lnTo>
                  <a:pt x="40740" y="250951"/>
                </a:lnTo>
                <a:lnTo>
                  <a:pt x="35245" y="245835"/>
                </a:lnTo>
                <a:lnTo>
                  <a:pt x="30946" y="242130"/>
                </a:lnTo>
                <a:lnTo>
                  <a:pt x="26080" y="239930"/>
                </a:lnTo>
                <a:lnTo>
                  <a:pt x="0" y="265847"/>
                </a:lnTo>
                <a:lnTo>
                  <a:pt x="37031" y="295348"/>
                </a:lnTo>
                <a:lnTo>
                  <a:pt x="83457" y="312968"/>
                </a:lnTo>
                <a:lnTo>
                  <a:pt x="133119" y="314436"/>
                </a:lnTo>
                <a:lnTo>
                  <a:pt x="179857" y="295476"/>
                </a:lnTo>
                <a:lnTo>
                  <a:pt x="191403" y="286020"/>
                </a:lnTo>
                <a:lnTo>
                  <a:pt x="200040" y="275574"/>
                </a:lnTo>
                <a:lnTo>
                  <a:pt x="206766" y="262674"/>
                </a:lnTo>
                <a:lnTo>
                  <a:pt x="212579" y="245855"/>
                </a:lnTo>
                <a:lnTo>
                  <a:pt x="205342" y="197527"/>
                </a:lnTo>
                <a:lnTo>
                  <a:pt x="179270" y="165952"/>
                </a:lnTo>
                <a:lnTo>
                  <a:pt x="143241" y="145896"/>
                </a:lnTo>
                <a:lnTo>
                  <a:pt x="106128" y="132122"/>
                </a:lnTo>
                <a:lnTo>
                  <a:pt x="76807" y="119395"/>
                </a:lnTo>
                <a:lnTo>
                  <a:pt x="54954" y="97517"/>
                </a:lnTo>
                <a:lnTo>
                  <a:pt x="52282" y="75383"/>
                </a:lnTo>
                <a:lnTo>
                  <a:pt x="63126" y="56265"/>
                </a:lnTo>
                <a:lnTo>
                  <a:pt x="81821" y="43434"/>
                </a:lnTo>
                <a:lnTo>
                  <a:pt x="108339" y="38930"/>
                </a:lnTo>
                <a:lnTo>
                  <a:pt x="137139" y="43076"/>
                </a:lnTo>
                <a:lnTo>
                  <a:pt x="162937" y="52985"/>
                </a:lnTo>
                <a:lnTo>
                  <a:pt x="180443" y="65770"/>
                </a:lnTo>
                <a:lnTo>
                  <a:pt x="186071" y="60537"/>
                </a:lnTo>
                <a:lnTo>
                  <a:pt x="193524" y="52107"/>
                </a:lnTo>
                <a:lnTo>
                  <a:pt x="200818" y="43183"/>
                </a:lnTo>
                <a:lnTo>
                  <a:pt x="205970" y="36466"/>
                </a:lnTo>
                <a:lnTo>
                  <a:pt x="187290" y="22344"/>
                </a:lnTo>
                <a:lnTo>
                  <a:pt x="162414" y="10468"/>
                </a:lnTo>
                <a:lnTo>
                  <a:pt x="133911" y="2474"/>
                </a:lnTo>
                <a:lnTo>
                  <a:pt x="104352" y="0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2"/>
          <p:cNvSpPr/>
          <p:nvPr/>
        </p:nvSpPr>
        <p:spPr>
          <a:xfrm>
            <a:off x="1940192" y="10206820"/>
            <a:ext cx="55880" cy="307975"/>
          </a:xfrm>
          <a:custGeom>
            <a:avLst/>
            <a:gdLst/>
            <a:ahLst/>
            <a:cxnLst/>
            <a:rect l="l" t="t" r="r" b="b"/>
            <a:pathLst>
              <a:path w="55880" h="307975">
                <a:moveTo>
                  <a:pt x="54894" y="0"/>
                </a:moveTo>
                <a:lnTo>
                  <a:pt x="130" y="97"/>
                </a:lnTo>
                <a:lnTo>
                  <a:pt x="0" y="38583"/>
                </a:lnTo>
                <a:lnTo>
                  <a:pt x="14814" y="39071"/>
                </a:lnTo>
                <a:lnTo>
                  <a:pt x="18135" y="42489"/>
                </a:lnTo>
                <a:lnTo>
                  <a:pt x="16833" y="41708"/>
                </a:lnTo>
                <a:lnTo>
                  <a:pt x="16800" y="307685"/>
                </a:lnTo>
                <a:lnTo>
                  <a:pt x="55481" y="307653"/>
                </a:lnTo>
                <a:lnTo>
                  <a:pt x="55546" y="115521"/>
                </a:lnTo>
                <a:lnTo>
                  <a:pt x="54894" y="0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9"/>
          <p:cNvSpPr/>
          <p:nvPr/>
        </p:nvSpPr>
        <p:spPr>
          <a:xfrm>
            <a:off x="2101424" y="10206563"/>
            <a:ext cx="252095" cy="308610"/>
          </a:xfrm>
          <a:custGeom>
            <a:avLst/>
            <a:gdLst/>
            <a:ahLst/>
            <a:cxnLst/>
            <a:rect l="l" t="t" r="r" b="b"/>
            <a:pathLst>
              <a:path w="252094" h="308609">
                <a:moveTo>
                  <a:pt x="252078" y="95"/>
                </a:moveTo>
                <a:lnTo>
                  <a:pt x="213234" y="258"/>
                </a:lnTo>
                <a:lnTo>
                  <a:pt x="213333" y="239992"/>
                </a:lnTo>
                <a:lnTo>
                  <a:pt x="208178" y="234120"/>
                </a:lnTo>
                <a:lnTo>
                  <a:pt x="200887" y="224079"/>
                </a:lnTo>
                <a:lnTo>
                  <a:pt x="188783" y="206749"/>
                </a:lnTo>
                <a:lnTo>
                  <a:pt x="172335" y="184463"/>
                </a:lnTo>
                <a:lnTo>
                  <a:pt x="153537" y="157906"/>
                </a:lnTo>
                <a:lnTo>
                  <a:pt x="118682" y="107866"/>
                </a:lnTo>
                <a:lnTo>
                  <a:pt x="47833" y="8365"/>
                </a:lnTo>
                <a:lnTo>
                  <a:pt x="44017" y="2789"/>
                </a:lnTo>
                <a:lnTo>
                  <a:pt x="41207" y="433"/>
                </a:lnTo>
                <a:lnTo>
                  <a:pt x="36762" y="0"/>
                </a:lnTo>
                <a:lnTo>
                  <a:pt x="1208" y="192"/>
                </a:lnTo>
                <a:lnTo>
                  <a:pt x="175" y="24726"/>
                </a:lnTo>
                <a:lnTo>
                  <a:pt x="0" y="72531"/>
                </a:lnTo>
                <a:lnTo>
                  <a:pt x="427" y="153514"/>
                </a:lnTo>
                <a:lnTo>
                  <a:pt x="459" y="308139"/>
                </a:lnTo>
                <a:lnTo>
                  <a:pt x="39075" y="307976"/>
                </a:lnTo>
                <a:lnTo>
                  <a:pt x="39205" y="64009"/>
                </a:lnTo>
                <a:lnTo>
                  <a:pt x="49978" y="79136"/>
                </a:lnTo>
                <a:lnTo>
                  <a:pt x="71988" y="109255"/>
                </a:lnTo>
                <a:lnTo>
                  <a:pt x="93718" y="140088"/>
                </a:lnTo>
                <a:lnTo>
                  <a:pt x="115581" y="170439"/>
                </a:lnTo>
                <a:lnTo>
                  <a:pt x="126464" y="185943"/>
                </a:lnTo>
                <a:lnTo>
                  <a:pt x="191680" y="277435"/>
                </a:lnTo>
                <a:lnTo>
                  <a:pt x="202877" y="293650"/>
                </a:lnTo>
                <a:lnTo>
                  <a:pt x="209688" y="302774"/>
                </a:lnTo>
                <a:lnTo>
                  <a:pt x="214733" y="308009"/>
                </a:lnTo>
                <a:lnTo>
                  <a:pt x="251948" y="308464"/>
                </a:lnTo>
                <a:lnTo>
                  <a:pt x="252078" y="95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1"/>
          <p:cNvSpPr/>
          <p:nvPr/>
        </p:nvSpPr>
        <p:spPr>
          <a:xfrm>
            <a:off x="2409340" y="10206593"/>
            <a:ext cx="241935" cy="308610"/>
          </a:xfrm>
          <a:custGeom>
            <a:avLst/>
            <a:gdLst/>
            <a:ahLst/>
            <a:cxnLst/>
            <a:rect l="l" t="t" r="r" b="b"/>
            <a:pathLst>
              <a:path w="241935" h="308609">
                <a:moveTo>
                  <a:pt x="241525" y="32"/>
                </a:moveTo>
                <a:lnTo>
                  <a:pt x="197407" y="0"/>
                </a:lnTo>
                <a:lnTo>
                  <a:pt x="192699" y="6588"/>
                </a:lnTo>
                <a:lnTo>
                  <a:pt x="187440" y="15204"/>
                </a:lnTo>
                <a:lnTo>
                  <a:pt x="177741" y="31972"/>
                </a:lnTo>
                <a:lnTo>
                  <a:pt x="120762" y="125613"/>
                </a:lnTo>
                <a:lnTo>
                  <a:pt x="107201" y="105410"/>
                </a:lnTo>
                <a:lnTo>
                  <a:pt x="60713" y="26261"/>
                </a:lnTo>
                <a:lnTo>
                  <a:pt x="44020" y="32"/>
                </a:lnTo>
                <a:lnTo>
                  <a:pt x="0" y="64"/>
                </a:lnTo>
                <a:lnTo>
                  <a:pt x="6235" y="12025"/>
                </a:lnTo>
                <a:lnTo>
                  <a:pt x="19454" y="34357"/>
                </a:lnTo>
                <a:lnTo>
                  <a:pt x="51431" y="86538"/>
                </a:lnTo>
                <a:lnTo>
                  <a:pt x="55331" y="93310"/>
                </a:lnTo>
                <a:lnTo>
                  <a:pt x="58313" y="99663"/>
                </a:lnTo>
                <a:lnTo>
                  <a:pt x="99533" y="166898"/>
                </a:lnTo>
                <a:lnTo>
                  <a:pt x="101357" y="167420"/>
                </a:lnTo>
                <a:lnTo>
                  <a:pt x="101154" y="212541"/>
                </a:lnTo>
                <a:lnTo>
                  <a:pt x="101292" y="308010"/>
                </a:lnTo>
                <a:lnTo>
                  <a:pt x="139972" y="308076"/>
                </a:lnTo>
                <a:lnTo>
                  <a:pt x="140037" y="203951"/>
                </a:lnTo>
                <a:lnTo>
                  <a:pt x="139732" y="188334"/>
                </a:lnTo>
                <a:lnTo>
                  <a:pt x="139744" y="177720"/>
                </a:lnTo>
                <a:lnTo>
                  <a:pt x="141539" y="168956"/>
                </a:lnTo>
                <a:lnTo>
                  <a:pt x="146581" y="158889"/>
                </a:lnTo>
                <a:lnTo>
                  <a:pt x="223519" y="31354"/>
                </a:lnTo>
                <a:lnTo>
                  <a:pt x="233487" y="15363"/>
                </a:lnTo>
                <a:lnTo>
                  <a:pt x="238569" y="6570"/>
                </a:lnTo>
                <a:lnTo>
                  <a:pt x="241525" y="32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51" y="1454581"/>
            <a:ext cx="10896600" cy="60704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48339" y="1973043"/>
            <a:ext cx="9688172" cy="864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93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703"/>
            <a:ext cx="15223553" cy="113016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r="91848"/>
          <a:stretch/>
        </p:blipFill>
        <p:spPr>
          <a:xfrm>
            <a:off x="15223552" y="7702"/>
            <a:ext cx="4870449" cy="1130164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5400000">
            <a:off x="14259674" y="4727501"/>
            <a:ext cx="73152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500" dirty="0" err="1">
                <a:solidFill>
                  <a:schemeClr val="bg1"/>
                </a:solidFill>
              </a:rPr>
              <a:t>Брендинг</a:t>
            </a:r>
            <a:endParaRPr lang="ru-RU" sz="1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487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115"/>
            <a:ext cx="20104100" cy="1127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86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965" y="2863"/>
            <a:ext cx="15827536" cy="113064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" r="80520"/>
          <a:stretch/>
        </p:blipFill>
        <p:spPr>
          <a:xfrm>
            <a:off x="-1" y="7703"/>
            <a:ext cx="4268966" cy="1130164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16200000">
            <a:off x="-1523119" y="5055941"/>
            <a:ext cx="73152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dirty="0" smtClean="0">
                <a:solidFill>
                  <a:schemeClr val="bg1"/>
                </a:solidFill>
              </a:rPr>
              <a:t>Фирменный стиль</a:t>
            </a:r>
          </a:p>
        </p:txBody>
      </p:sp>
    </p:spTree>
    <p:extLst>
      <p:ext uri="{BB962C8B-B14F-4D97-AF65-F5344CB8AC3E}">
        <p14:creationId xmlns:p14="http://schemas.microsoft.com/office/powerpoint/2010/main" val="3258976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046683" cy="9997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81219"/>
          <a:stretch/>
        </p:blipFill>
        <p:spPr>
          <a:xfrm>
            <a:off x="0" y="9190990"/>
            <a:ext cx="20046683" cy="211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51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0325"/>
            <a:ext cx="20630480" cy="1130935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0" y="1722552"/>
            <a:ext cx="5002110" cy="78380"/>
          </a:xfrm>
          <a:custGeom>
            <a:avLst/>
            <a:gdLst/>
            <a:ahLst/>
            <a:cxnLst/>
            <a:rect l="l" t="t" r="r" b="b"/>
            <a:pathLst>
              <a:path w="3120390" h="104775">
                <a:moveTo>
                  <a:pt x="0" y="104708"/>
                </a:moveTo>
                <a:lnTo>
                  <a:pt x="3120323" y="104708"/>
                </a:lnTo>
                <a:lnTo>
                  <a:pt x="3120323" y="0"/>
                </a:lnTo>
                <a:lnTo>
                  <a:pt x="0" y="0"/>
                </a:lnTo>
                <a:lnTo>
                  <a:pt x="0" y="1047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046541" y="921437"/>
            <a:ext cx="5715" cy="3591560"/>
          </a:xfrm>
          <a:custGeom>
            <a:avLst/>
            <a:gdLst/>
            <a:ahLst/>
            <a:cxnLst/>
            <a:rect l="l" t="t" r="r" b="b"/>
            <a:pathLst>
              <a:path w="5715" h="3591560">
                <a:moveTo>
                  <a:pt x="5235" y="3591513"/>
                </a:moveTo>
                <a:lnTo>
                  <a:pt x="5235" y="0"/>
                </a:lnTo>
                <a:lnTo>
                  <a:pt x="0" y="0"/>
                </a:lnTo>
                <a:lnTo>
                  <a:pt x="0" y="3591513"/>
                </a:lnTo>
                <a:lnTo>
                  <a:pt x="5235" y="3591513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046541" y="6785133"/>
            <a:ext cx="5715" cy="2932430"/>
          </a:xfrm>
          <a:custGeom>
            <a:avLst/>
            <a:gdLst/>
            <a:ahLst/>
            <a:cxnLst/>
            <a:rect l="l" t="t" r="r" b="b"/>
            <a:pathLst>
              <a:path w="5715" h="2932429">
                <a:moveTo>
                  <a:pt x="5235" y="2931847"/>
                </a:moveTo>
                <a:lnTo>
                  <a:pt x="5235" y="0"/>
                </a:lnTo>
                <a:lnTo>
                  <a:pt x="0" y="0"/>
                </a:lnTo>
                <a:lnTo>
                  <a:pt x="0" y="2931847"/>
                </a:lnTo>
                <a:lnTo>
                  <a:pt x="5235" y="2931847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01424" y="10206563"/>
            <a:ext cx="252095" cy="308610"/>
          </a:xfrm>
          <a:custGeom>
            <a:avLst/>
            <a:gdLst/>
            <a:ahLst/>
            <a:cxnLst/>
            <a:rect l="l" t="t" r="r" b="b"/>
            <a:pathLst>
              <a:path w="252094" h="308609">
                <a:moveTo>
                  <a:pt x="252078" y="95"/>
                </a:moveTo>
                <a:lnTo>
                  <a:pt x="213234" y="258"/>
                </a:lnTo>
                <a:lnTo>
                  <a:pt x="213333" y="239992"/>
                </a:lnTo>
                <a:lnTo>
                  <a:pt x="208178" y="234120"/>
                </a:lnTo>
                <a:lnTo>
                  <a:pt x="200887" y="224079"/>
                </a:lnTo>
                <a:lnTo>
                  <a:pt x="188783" y="206749"/>
                </a:lnTo>
                <a:lnTo>
                  <a:pt x="172335" y="184463"/>
                </a:lnTo>
                <a:lnTo>
                  <a:pt x="153537" y="157906"/>
                </a:lnTo>
                <a:lnTo>
                  <a:pt x="118682" y="107866"/>
                </a:lnTo>
                <a:lnTo>
                  <a:pt x="47833" y="8365"/>
                </a:lnTo>
                <a:lnTo>
                  <a:pt x="44017" y="2789"/>
                </a:lnTo>
                <a:lnTo>
                  <a:pt x="41207" y="433"/>
                </a:lnTo>
                <a:lnTo>
                  <a:pt x="36762" y="0"/>
                </a:lnTo>
                <a:lnTo>
                  <a:pt x="1208" y="192"/>
                </a:lnTo>
                <a:lnTo>
                  <a:pt x="175" y="24726"/>
                </a:lnTo>
                <a:lnTo>
                  <a:pt x="0" y="72531"/>
                </a:lnTo>
                <a:lnTo>
                  <a:pt x="427" y="153514"/>
                </a:lnTo>
                <a:lnTo>
                  <a:pt x="459" y="308139"/>
                </a:lnTo>
                <a:lnTo>
                  <a:pt x="39075" y="307976"/>
                </a:lnTo>
                <a:lnTo>
                  <a:pt x="39205" y="64009"/>
                </a:lnTo>
                <a:lnTo>
                  <a:pt x="49978" y="79136"/>
                </a:lnTo>
                <a:lnTo>
                  <a:pt x="71988" y="109255"/>
                </a:lnTo>
                <a:lnTo>
                  <a:pt x="93718" y="140088"/>
                </a:lnTo>
                <a:lnTo>
                  <a:pt x="115581" y="170439"/>
                </a:lnTo>
                <a:lnTo>
                  <a:pt x="126464" y="185943"/>
                </a:lnTo>
                <a:lnTo>
                  <a:pt x="191680" y="277435"/>
                </a:lnTo>
                <a:lnTo>
                  <a:pt x="202877" y="293650"/>
                </a:lnTo>
                <a:lnTo>
                  <a:pt x="209688" y="302774"/>
                </a:lnTo>
                <a:lnTo>
                  <a:pt x="214733" y="308009"/>
                </a:lnTo>
                <a:lnTo>
                  <a:pt x="251948" y="308464"/>
                </a:lnTo>
                <a:lnTo>
                  <a:pt x="252078" y="95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38044" y="10198745"/>
            <a:ext cx="212725" cy="314960"/>
          </a:xfrm>
          <a:custGeom>
            <a:avLst/>
            <a:gdLst/>
            <a:ahLst/>
            <a:cxnLst/>
            <a:rect l="l" t="t" r="r" b="b"/>
            <a:pathLst>
              <a:path w="212725" h="314959">
                <a:moveTo>
                  <a:pt x="104352" y="0"/>
                </a:moveTo>
                <a:lnTo>
                  <a:pt x="59229" y="11208"/>
                </a:lnTo>
                <a:lnTo>
                  <a:pt x="27730" y="37785"/>
                </a:lnTo>
                <a:lnTo>
                  <a:pt x="13162" y="73439"/>
                </a:lnTo>
                <a:lnTo>
                  <a:pt x="18835" y="111878"/>
                </a:lnTo>
                <a:lnTo>
                  <a:pt x="48057" y="146810"/>
                </a:lnTo>
                <a:lnTo>
                  <a:pt x="76579" y="162748"/>
                </a:lnTo>
                <a:lnTo>
                  <a:pt x="104902" y="172878"/>
                </a:lnTo>
                <a:lnTo>
                  <a:pt x="128334" y="180596"/>
                </a:lnTo>
                <a:lnTo>
                  <a:pt x="142186" y="189299"/>
                </a:lnTo>
                <a:lnTo>
                  <a:pt x="151094" y="193575"/>
                </a:lnTo>
                <a:lnTo>
                  <a:pt x="161754" y="203427"/>
                </a:lnTo>
                <a:lnTo>
                  <a:pt x="170729" y="216960"/>
                </a:lnTo>
                <a:lnTo>
                  <a:pt x="174583" y="232278"/>
                </a:lnTo>
                <a:lnTo>
                  <a:pt x="162880" y="259584"/>
                </a:lnTo>
                <a:lnTo>
                  <a:pt x="132634" y="274805"/>
                </a:lnTo>
                <a:lnTo>
                  <a:pt x="92016" y="275038"/>
                </a:lnTo>
                <a:lnTo>
                  <a:pt x="49197" y="257382"/>
                </a:lnTo>
                <a:lnTo>
                  <a:pt x="40740" y="250951"/>
                </a:lnTo>
                <a:lnTo>
                  <a:pt x="35245" y="245835"/>
                </a:lnTo>
                <a:lnTo>
                  <a:pt x="30946" y="242130"/>
                </a:lnTo>
                <a:lnTo>
                  <a:pt x="26080" y="239930"/>
                </a:lnTo>
                <a:lnTo>
                  <a:pt x="0" y="265847"/>
                </a:lnTo>
                <a:lnTo>
                  <a:pt x="37031" y="295348"/>
                </a:lnTo>
                <a:lnTo>
                  <a:pt x="83457" y="312968"/>
                </a:lnTo>
                <a:lnTo>
                  <a:pt x="133119" y="314436"/>
                </a:lnTo>
                <a:lnTo>
                  <a:pt x="179857" y="295476"/>
                </a:lnTo>
                <a:lnTo>
                  <a:pt x="191403" y="286020"/>
                </a:lnTo>
                <a:lnTo>
                  <a:pt x="200040" y="275574"/>
                </a:lnTo>
                <a:lnTo>
                  <a:pt x="206766" y="262674"/>
                </a:lnTo>
                <a:lnTo>
                  <a:pt x="212579" y="245855"/>
                </a:lnTo>
                <a:lnTo>
                  <a:pt x="205342" y="197527"/>
                </a:lnTo>
                <a:lnTo>
                  <a:pt x="179270" y="165952"/>
                </a:lnTo>
                <a:lnTo>
                  <a:pt x="143241" y="145896"/>
                </a:lnTo>
                <a:lnTo>
                  <a:pt x="106128" y="132122"/>
                </a:lnTo>
                <a:lnTo>
                  <a:pt x="76807" y="119395"/>
                </a:lnTo>
                <a:lnTo>
                  <a:pt x="54954" y="97517"/>
                </a:lnTo>
                <a:lnTo>
                  <a:pt x="52282" y="75383"/>
                </a:lnTo>
                <a:lnTo>
                  <a:pt x="63126" y="56265"/>
                </a:lnTo>
                <a:lnTo>
                  <a:pt x="81821" y="43434"/>
                </a:lnTo>
                <a:lnTo>
                  <a:pt x="108339" y="38930"/>
                </a:lnTo>
                <a:lnTo>
                  <a:pt x="137139" y="43076"/>
                </a:lnTo>
                <a:lnTo>
                  <a:pt x="162937" y="52985"/>
                </a:lnTo>
                <a:lnTo>
                  <a:pt x="180443" y="65770"/>
                </a:lnTo>
                <a:lnTo>
                  <a:pt x="186071" y="60537"/>
                </a:lnTo>
                <a:lnTo>
                  <a:pt x="193524" y="52107"/>
                </a:lnTo>
                <a:lnTo>
                  <a:pt x="200818" y="43183"/>
                </a:lnTo>
                <a:lnTo>
                  <a:pt x="205970" y="36466"/>
                </a:lnTo>
                <a:lnTo>
                  <a:pt x="187290" y="22344"/>
                </a:lnTo>
                <a:lnTo>
                  <a:pt x="162414" y="10468"/>
                </a:lnTo>
                <a:lnTo>
                  <a:pt x="133911" y="2474"/>
                </a:lnTo>
                <a:lnTo>
                  <a:pt x="104352" y="0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09340" y="10206593"/>
            <a:ext cx="241935" cy="308610"/>
          </a:xfrm>
          <a:custGeom>
            <a:avLst/>
            <a:gdLst/>
            <a:ahLst/>
            <a:cxnLst/>
            <a:rect l="l" t="t" r="r" b="b"/>
            <a:pathLst>
              <a:path w="241935" h="308609">
                <a:moveTo>
                  <a:pt x="241525" y="32"/>
                </a:moveTo>
                <a:lnTo>
                  <a:pt x="197407" y="0"/>
                </a:lnTo>
                <a:lnTo>
                  <a:pt x="192699" y="6588"/>
                </a:lnTo>
                <a:lnTo>
                  <a:pt x="187440" y="15204"/>
                </a:lnTo>
                <a:lnTo>
                  <a:pt x="177741" y="31972"/>
                </a:lnTo>
                <a:lnTo>
                  <a:pt x="120762" y="125613"/>
                </a:lnTo>
                <a:lnTo>
                  <a:pt x="107201" y="105410"/>
                </a:lnTo>
                <a:lnTo>
                  <a:pt x="60713" y="26261"/>
                </a:lnTo>
                <a:lnTo>
                  <a:pt x="44020" y="32"/>
                </a:lnTo>
                <a:lnTo>
                  <a:pt x="0" y="64"/>
                </a:lnTo>
                <a:lnTo>
                  <a:pt x="6235" y="12025"/>
                </a:lnTo>
                <a:lnTo>
                  <a:pt x="19454" y="34357"/>
                </a:lnTo>
                <a:lnTo>
                  <a:pt x="51431" y="86538"/>
                </a:lnTo>
                <a:lnTo>
                  <a:pt x="55331" y="93310"/>
                </a:lnTo>
                <a:lnTo>
                  <a:pt x="58313" y="99663"/>
                </a:lnTo>
                <a:lnTo>
                  <a:pt x="99533" y="166898"/>
                </a:lnTo>
                <a:lnTo>
                  <a:pt x="101357" y="167420"/>
                </a:lnTo>
                <a:lnTo>
                  <a:pt x="101154" y="212541"/>
                </a:lnTo>
                <a:lnTo>
                  <a:pt x="101292" y="308010"/>
                </a:lnTo>
                <a:lnTo>
                  <a:pt x="139972" y="308076"/>
                </a:lnTo>
                <a:lnTo>
                  <a:pt x="140037" y="203951"/>
                </a:lnTo>
                <a:lnTo>
                  <a:pt x="139732" y="188334"/>
                </a:lnTo>
                <a:lnTo>
                  <a:pt x="139744" y="177720"/>
                </a:lnTo>
                <a:lnTo>
                  <a:pt x="141539" y="168956"/>
                </a:lnTo>
                <a:lnTo>
                  <a:pt x="146581" y="158889"/>
                </a:lnTo>
                <a:lnTo>
                  <a:pt x="223519" y="31354"/>
                </a:lnTo>
                <a:lnTo>
                  <a:pt x="233487" y="15363"/>
                </a:lnTo>
                <a:lnTo>
                  <a:pt x="238569" y="6570"/>
                </a:lnTo>
                <a:lnTo>
                  <a:pt x="241525" y="32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40192" y="10206820"/>
            <a:ext cx="55880" cy="307975"/>
          </a:xfrm>
          <a:custGeom>
            <a:avLst/>
            <a:gdLst/>
            <a:ahLst/>
            <a:cxnLst/>
            <a:rect l="l" t="t" r="r" b="b"/>
            <a:pathLst>
              <a:path w="55880" h="307975">
                <a:moveTo>
                  <a:pt x="54894" y="0"/>
                </a:moveTo>
                <a:lnTo>
                  <a:pt x="130" y="97"/>
                </a:lnTo>
                <a:lnTo>
                  <a:pt x="0" y="38583"/>
                </a:lnTo>
                <a:lnTo>
                  <a:pt x="14814" y="39071"/>
                </a:lnTo>
                <a:lnTo>
                  <a:pt x="18135" y="42489"/>
                </a:lnTo>
                <a:lnTo>
                  <a:pt x="16833" y="41708"/>
                </a:lnTo>
                <a:lnTo>
                  <a:pt x="16800" y="307685"/>
                </a:lnTo>
                <a:lnTo>
                  <a:pt x="55481" y="307653"/>
                </a:lnTo>
                <a:lnTo>
                  <a:pt x="55546" y="115521"/>
                </a:lnTo>
                <a:lnTo>
                  <a:pt x="54894" y="0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67844" y="10199039"/>
            <a:ext cx="308610" cy="315595"/>
          </a:xfrm>
          <a:custGeom>
            <a:avLst/>
            <a:gdLst/>
            <a:ahLst/>
            <a:cxnLst/>
            <a:rect l="l" t="t" r="r" b="b"/>
            <a:pathLst>
              <a:path w="308609" h="315595">
                <a:moveTo>
                  <a:pt x="163806" y="0"/>
                </a:moveTo>
                <a:lnTo>
                  <a:pt x="117372" y="4123"/>
                </a:lnTo>
                <a:lnTo>
                  <a:pt x="77751" y="19601"/>
                </a:lnTo>
                <a:lnTo>
                  <a:pt x="72379" y="23963"/>
                </a:lnTo>
                <a:lnTo>
                  <a:pt x="65607" y="27317"/>
                </a:lnTo>
                <a:lnTo>
                  <a:pt x="60234" y="31615"/>
                </a:lnTo>
                <a:lnTo>
                  <a:pt x="53385" y="37198"/>
                </a:lnTo>
                <a:lnTo>
                  <a:pt x="50759" y="39649"/>
                </a:lnTo>
                <a:lnTo>
                  <a:pt x="48989" y="41697"/>
                </a:lnTo>
                <a:lnTo>
                  <a:pt x="44703" y="46071"/>
                </a:lnTo>
                <a:lnTo>
                  <a:pt x="22110" y="73960"/>
                </a:lnTo>
                <a:lnTo>
                  <a:pt x="7565" y="105614"/>
                </a:lnTo>
                <a:lnTo>
                  <a:pt x="414" y="140676"/>
                </a:lnTo>
                <a:lnTo>
                  <a:pt x="0" y="178784"/>
                </a:lnTo>
                <a:lnTo>
                  <a:pt x="8211" y="210514"/>
                </a:lnTo>
                <a:lnTo>
                  <a:pt x="38492" y="263658"/>
                </a:lnTo>
                <a:lnTo>
                  <a:pt x="109418" y="309467"/>
                </a:lnTo>
                <a:lnTo>
                  <a:pt x="150082" y="315423"/>
                </a:lnTo>
                <a:lnTo>
                  <a:pt x="181051" y="312545"/>
                </a:lnTo>
                <a:lnTo>
                  <a:pt x="198839" y="310030"/>
                </a:lnTo>
                <a:lnTo>
                  <a:pt x="209682" y="305113"/>
                </a:lnTo>
                <a:lnTo>
                  <a:pt x="247905" y="283583"/>
                </a:lnTo>
                <a:lnTo>
                  <a:pt x="255354" y="275973"/>
                </a:lnTo>
                <a:lnTo>
                  <a:pt x="168364" y="275973"/>
                </a:lnTo>
                <a:lnTo>
                  <a:pt x="119664" y="271760"/>
                </a:lnTo>
                <a:lnTo>
                  <a:pt x="79953" y="249791"/>
                </a:lnTo>
                <a:lnTo>
                  <a:pt x="51970" y="214898"/>
                </a:lnTo>
                <a:lnTo>
                  <a:pt x="38452" y="171914"/>
                </a:lnTo>
                <a:lnTo>
                  <a:pt x="42464" y="122709"/>
                </a:lnTo>
                <a:lnTo>
                  <a:pt x="63795" y="82367"/>
                </a:lnTo>
                <a:lnTo>
                  <a:pt x="97824" y="53701"/>
                </a:lnTo>
                <a:lnTo>
                  <a:pt x="139907" y="39560"/>
                </a:lnTo>
                <a:lnTo>
                  <a:pt x="255291" y="39560"/>
                </a:lnTo>
                <a:lnTo>
                  <a:pt x="241655" y="27317"/>
                </a:lnTo>
                <a:lnTo>
                  <a:pt x="225846" y="17573"/>
                </a:lnTo>
                <a:lnTo>
                  <a:pt x="206857" y="9263"/>
                </a:lnTo>
                <a:lnTo>
                  <a:pt x="185805" y="3151"/>
                </a:lnTo>
                <a:lnTo>
                  <a:pt x="163806" y="0"/>
                </a:lnTo>
                <a:close/>
              </a:path>
              <a:path w="308609" h="315595">
                <a:moveTo>
                  <a:pt x="255291" y="39560"/>
                </a:moveTo>
                <a:lnTo>
                  <a:pt x="139907" y="39560"/>
                </a:lnTo>
                <a:lnTo>
                  <a:pt x="187955" y="43534"/>
                </a:lnTo>
                <a:lnTo>
                  <a:pt x="227471" y="65591"/>
                </a:lnTo>
                <a:lnTo>
                  <a:pt x="255504" y="100419"/>
                </a:lnTo>
                <a:lnTo>
                  <a:pt x="269102" y="142707"/>
                </a:lnTo>
                <a:lnTo>
                  <a:pt x="265294" y="191451"/>
                </a:lnTo>
                <a:lnTo>
                  <a:pt x="244251" y="232368"/>
                </a:lnTo>
                <a:lnTo>
                  <a:pt x="210450" y="261771"/>
                </a:lnTo>
                <a:lnTo>
                  <a:pt x="168364" y="275973"/>
                </a:lnTo>
                <a:lnTo>
                  <a:pt x="255354" y="275973"/>
                </a:lnTo>
                <a:lnTo>
                  <a:pt x="277035" y="253820"/>
                </a:lnTo>
                <a:lnTo>
                  <a:pt x="297184" y="216420"/>
                </a:lnTo>
                <a:lnTo>
                  <a:pt x="308466" y="171979"/>
                </a:lnTo>
                <a:lnTo>
                  <a:pt x="304657" y="122709"/>
                </a:lnTo>
                <a:lnTo>
                  <a:pt x="290665" y="83091"/>
                </a:lnTo>
                <a:lnTo>
                  <a:pt x="268871" y="51752"/>
                </a:lnTo>
                <a:lnTo>
                  <a:pt x="255291" y="39560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68030" y="10206722"/>
            <a:ext cx="128905" cy="308610"/>
          </a:xfrm>
          <a:custGeom>
            <a:avLst/>
            <a:gdLst/>
            <a:ahLst/>
            <a:cxnLst/>
            <a:rect l="l" t="t" r="r" b="b"/>
            <a:pathLst>
              <a:path w="128905" h="308609">
                <a:moveTo>
                  <a:pt x="127143" y="0"/>
                </a:moveTo>
                <a:lnTo>
                  <a:pt x="34968" y="32"/>
                </a:lnTo>
                <a:lnTo>
                  <a:pt x="35131" y="39527"/>
                </a:lnTo>
                <a:lnTo>
                  <a:pt x="88756" y="38777"/>
                </a:lnTo>
                <a:lnTo>
                  <a:pt x="88821" y="198352"/>
                </a:lnTo>
                <a:lnTo>
                  <a:pt x="78877" y="246335"/>
                </a:lnTo>
                <a:lnTo>
                  <a:pt x="37186" y="268565"/>
                </a:lnTo>
                <a:lnTo>
                  <a:pt x="19298" y="268831"/>
                </a:lnTo>
                <a:lnTo>
                  <a:pt x="32" y="269396"/>
                </a:lnTo>
                <a:lnTo>
                  <a:pt x="0" y="307523"/>
                </a:lnTo>
                <a:lnTo>
                  <a:pt x="35633" y="308196"/>
                </a:lnTo>
                <a:lnTo>
                  <a:pt x="65045" y="302480"/>
                </a:lnTo>
                <a:lnTo>
                  <a:pt x="108552" y="271772"/>
                </a:lnTo>
                <a:lnTo>
                  <a:pt x="127766" y="214623"/>
                </a:lnTo>
                <a:lnTo>
                  <a:pt x="128511" y="181060"/>
                </a:lnTo>
                <a:lnTo>
                  <a:pt x="127665" y="146680"/>
                </a:lnTo>
                <a:lnTo>
                  <a:pt x="127143" y="0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TextBox 27"/>
          <p:cNvSpPr txBox="1"/>
          <p:nvPr/>
        </p:nvSpPr>
        <p:spPr>
          <a:xfrm>
            <a:off x="643790" y="979520"/>
            <a:ext cx="3773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Muller Medium" pitchFamily="50" charset="-52"/>
              </a:rPr>
              <a:t>О КОМПАНИИ</a:t>
            </a:r>
            <a:endParaRPr lang="ru-RU" sz="3600" b="1" dirty="0">
              <a:solidFill>
                <a:schemeClr val="bg1"/>
              </a:solidFill>
              <a:latin typeface="Muller Medium" pitchFamily="50" charset="-5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8527" y="1785397"/>
            <a:ext cx="8015774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200" dirty="0">
              <a:latin typeface="Muller Regular" pitchFamily="50" charset="-52"/>
            </a:endParaRPr>
          </a:p>
          <a:p>
            <a:r>
              <a:rPr lang="ru-RU" sz="2200" dirty="0" smtClean="0">
                <a:solidFill>
                  <a:schemeClr val="bg1"/>
                </a:solidFill>
                <a:latin typeface="Muller Regular" pitchFamily="50" charset="-52"/>
              </a:rPr>
              <a:t>Мы </a:t>
            </a:r>
            <a:r>
              <a:rPr lang="ru-RU" sz="2200" dirty="0" smtClean="0">
                <a:latin typeface="Muller Regular" pitchFamily="50" charset="-52"/>
              </a:rPr>
              <a:t>–</a:t>
            </a:r>
            <a:r>
              <a:rPr lang="ru-RU" sz="2200" dirty="0" smtClean="0">
                <a:solidFill>
                  <a:schemeClr val="bg1"/>
                </a:solidFill>
                <a:latin typeface="Muller Regular" pitchFamily="50" charset="-52"/>
              </a:rPr>
              <a:t> </a:t>
            </a:r>
            <a:r>
              <a:rPr lang="ru-RU" sz="2200" dirty="0">
                <a:latin typeface="Muller Regular" pitchFamily="50" charset="-52"/>
              </a:rPr>
              <a:t>На сегодня </a:t>
            </a:r>
            <a:r>
              <a:rPr lang="ru-RU" sz="2200" dirty="0" smtClean="0">
                <a:latin typeface="Muller Regular" pitchFamily="50" charset="-52"/>
              </a:rPr>
              <a:t>реализовали </a:t>
            </a:r>
            <a:r>
              <a:rPr lang="ru-RU" sz="2200" b="1" dirty="0" smtClean="0">
                <a:latin typeface="Muller Regular" pitchFamily="50" charset="-52"/>
              </a:rPr>
              <a:t>63 050 </a:t>
            </a:r>
            <a:r>
              <a:rPr lang="ru-RU" sz="2200" dirty="0">
                <a:latin typeface="Muller Regular" pitchFamily="50" charset="-52"/>
              </a:rPr>
              <a:t>единиц обуви. </a:t>
            </a:r>
          </a:p>
          <a:p>
            <a:r>
              <a:rPr lang="ru-RU" sz="2200" dirty="0">
                <a:latin typeface="Muller Regular" pitchFamily="50" charset="-52"/>
              </a:rPr>
              <a:t>Оборот более </a:t>
            </a:r>
            <a:r>
              <a:rPr lang="ru-RU" sz="2200" b="1" dirty="0" smtClean="0">
                <a:latin typeface="Muller Regular" pitchFamily="50" charset="-52"/>
              </a:rPr>
              <a:t>2 097 </a:t>
            </a:r>
            <a:r>
              <a:rPr lang="ru-RU" sz="2200" b="1" dirty="0">
                <a:latin typeface="Muller Regular" pitchFamily="50" charset="-52"/>
              </a:rPr>
              <a:t>302 269 </a:t>
            </a:r>
            <a:r>
              <a:rPr lang="ru-RU" sz="2200" b="1" dirty="0" smtClean="0">
                <a:latin typeface="Muller Regular" pitchFamily="50" charset="-52"/>
              </a:rPr>
              <a:t>тенге.</a:t>
            </a:r>
          </a:p>
          <a:p>
            <a:r>
              <a:rPr lang="ru-RU" sz="2200" dirty="0" smtClean="0">
                <a:latin typeface="Muller Regular" pitchFamily="50" charset="-52"/>
              </a:rPr>
              <a:t> </a:t>
            </a:r>
            <a:endParaRPr lang="ru-RU" sz="2200" dirty="0">
              <a:latin typeface="Muller Regular" pitchFamily="50" charset="-52"/>
            </a:endParaRPr>
          </a:p>
          <a:p>
            <a:r>
              <a:rPr lang="ru-RU" sz="2200" dirty="0">
                <a:latin typeface="Muller Regular" pitchFamily="50" charset="-52"/>
              </a:rPr>
              <a:t>Б</a:t>
            </a:r>
            <a:r>
              <a:rPr lang="ru-RU" sz="2200" dirty="0" smtClean="0">
                <a:latin typeface="Muller Regular" pitchFamily="50" charset="-52"/>
              </a:rPr>
              <a:t>ыстро развивающаяся сеть розничных магазинов женской обуви и аксессуаров.</a:t>
            </a:r>
          </a:p>
          <a:p>
            <a:endParaRPr lang="ru-RU" sz="2200" dirty="0" smtClean="0">
              <a:solidFill>
                <a:schemeClr val="bg1"/>
              </a:solidFill>
              <a:latin typeface="Muller Regular" pitchFamily="50" charset="-52"/>
            </a:endParaRPr>
          </a:p>
          <a:p>
            <a:r>
              <a:rPr lang="en-US" sz="2200" dirty="0" smtClean="0">
                <a:solidFill>
                  <a:schemeClr val="bg1"/>
                </a:solidFill>
                <a:latin typeface="Muller Regular" pitchFamily="50" charset="-52"/>
              </a:rPr>
              <a:t>JOSINY</a:t>
            </a:r>
            <a:r>
              <a:rPr lang="en-US" sz="2200" dirty="0" smtClean="0">
                <a:latin typeface="Muller Regular" pitchFamily="50" charset="-52"/>
              </a:rPr>
              <a:t> – </a:t>
            </a:r>
            <a:r>
              <a:rPr lang="ru-RU" sz="2200" dirty="0" smtClean="0">
                <a:latin typeface="Muller Regular" pitchFamily="50" charset="-52"/>
              </a:rPr>
              <a:t>является одним из крупнейших брендов в сфере ретейла кроссовок и обуви. Бренд был основан в 1998г., на рынке Казахстана более 10 лет.</a:t>
            </a:r>
          </a:p>
          <a:p>
            <a:endParaRPr lang="ru-RU" sz="2200" dirty="0">
              <a:solidFill>
                <a:schemeClr val="bg1"/>
              </a:solidFill>
              <a:latin typeface="Muller Regular" pitchFamily="50" charset="-52"/>
            </a:endParaRPr>
          </a:p>
          <a:p>
            <a:r>
              <a:rPr lang="ru-RU" sz="2200" dirty="0" smtClean="0">
                <a:solidFill>
                  <a:schemeClr val="bg1"/>
                </a:solidFill>
                <a:latin typeface="Muller Regular" pitchFamily="50" charset="-52"/>
              </a:rPr>
              <a:t>Наши магазины </a:t>
            </a:r>
            <a:r>
              <a:rPr lang="ru-RU" sz="2200" dirty="0" smtClean="0">
                <a:latin typeface="Muller Regular" pitchFamily="50" charset="-52"/>
              </a:rPr>
              <a:t>– созданы с целью удовлетворения повышенного спроса на качественную и стильную обувь. </a:t>
            </a:r>
          </a:p>
          <a:p>
            <a:endParaRPr lang="ru-RU" sz="2200" dirty="0" smtClean="0">
              <a:latin typeface="Muller Regular" pitchFamily="50" charset="-52"/>
            </a:endParaRPr>
          </a:p>
          <a:p>
            <a:r>
              <a:rPr lang="ru-RU" sz="2200" dirty="0" smtClean="0">
                <a:latin typeface="Muller Regular" pitchFamily="50" charset="-52"/>
              </a:rPr>
              <a:t>Сеть</a:t>
            </a:r>
            <a:r>
              <a:rPr lang="ru-RU" sz="2200" dirty="0" smtClean="0">
                <a:solidFill>
                  <a:schemeClr val="bg1"/>
                </a:solidFill>
                <a:latin typeface="Muller Regular" pitchFamily="50" charset="-52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latin typeface="Muller Regular" pitchFamily="50" charset="-52"/>
              </a:rPr>
              <a:t>JOSINY</a:t>
            </a:r>
            <a:r>
              <a:rPr lang="en-US" sz="2200" dirty="0" smtClean="0">
                <a:latin typeface="Muller Regular" pitchFamily="50" charset="-52"/>
              </a:rPr>
              <a:t> </a:t>
            </a:r>
            <a:r>
              <a:rPr lang="ru-RU" sz="2200" dirty="0" smtClean="0">
                <a:latin typeface="Muller Regular" pitchFamily="50" charset="-52"/>
              </a:rPr>
              <a:t>объединяет 5 магазинов в Алматы и в Астане и 2 франшизы в Актау. Мы продолжаем развивать бизнес и уделяем большое внимание обучению наших сотрудников. В планах компании на 2023г открыть еще 5 магазинов и 7 франшиз в РК.</a:t>
            </a:r>
            <a:endParaRPr lang="ru-RU" sz="2200" dirty="0">
              <a:latin typeface="Muller Regular" pitchFamily="50" charset="-52"/>
            </a:endParaRPr>
          </a:p>
        </p:txBody>
      </p:sp>
      <p:grpSp>
        <p:nvGrpSpPr>
          <p:cNvPr id="49" name="object 22"/>
          <p:cNvGrpSpPr/>
          <p:nvPr/>
        </p:nvGrpSpPr>
        <p:grpSpPr>
          <a:xfrm>
            <a:off x="0" y="8731784"/>
            <a:ext cx="5613667" cy="940278"/>
            <a:chOff x="138" y="8050739"/>
            <a:chExt cx="7031676" cy="1361874"/>
          </a:xfrm>
        </p:grpSpPr>
        <p:pic>
          <p:nvPicPr>
            <p:cNvPr id="50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" y="8051325"/>
              <a:ext cx="7026216" cy="1361288"/>
            </a:xfrm>
            <a:prstGeom prst="rect">
              <a:avLst/>
            </a:prstGeom>
          </p:spPr>
        </p:pic>
        <p:pic>
          <p:nvPicPr>
            <p:cNvPr id="51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50951" y="8051555"/>
              <a:ext cx="1246476" cy="1300183"/>
            </a:xfrm>
            <a:prstGeom prst="rect">
              <a:avLst/>
            </a:prstGeom>
          </p:spPr>
        </p:pic>
        <p:sp>
          <p:nvSpPr>
            <p:cNvPr id="52" name="object 25"/>
            <p:cNvSpPr/>
            <p:nvPr/>
          </p:nvSpPr>
          <p:spPr>
            <a:xfrm>
              <a:off x="6343231" y="8050739"/>
              <a:ext cx="455930" cy="1299845"/>
            </a:xfrm>
            <a:custGeom>
              <a:avLst/>
              <a:gdLst/>
              <a:ahLst/>
              <a:cxnLst/>
              <a:rect l="l" t="t" r="r" b="b"/>
              <a:pathLst>
                <a:path w="455929" h="1299845">
                  <a:moveTo>
                    <a:pt x="106070" y="1239139"/>
                  </a:moveTo>
                  <a:lnTo>
                    <a:pt x="101460" y="1201064"/>
                  </a:lnTo>
                  <a:lnTo>
                    <a:pt x="74701" y="1139520"/>
                  </a:lnTo>
                  <a:lnTo>
                    <a:pt x="38760" y="1088161"/>
                  </a:lnTo>
                  <a:lnTo>
                    <a:pt x="22669" y="1062812"/>
                  </a:lnTo>
                  <a:lnTo>
                    <a:pt x="10668" y="1035837"/>
                  </a:lnTo>
                  <a:lnTo>
                    <a:pt x="4864" y="1005852"/>
                  </a:lnTo>
                  <a:lnTo>
                    <a:pt x="7416" y="971448"/>
                  </a:lnTo>
                  <a:lnTo>
                    <a:pt x="20421" y="931252"/>
                  </a:lnTo>
                  <a:lnTo>
                    <a:pt x="46024" y="883856"/>
                  </a:lnTo>
                  <a:lnTo>
                    <a:pt x="19316" y="929017"/>
                  </a:lnTo>
                  <a:lnTo>
                    <a:pt x="4597" y="967435"/>
                  </a:lnTo>
                  <a:lnTo>
                    <a:pt x="0" y="1000480"/>
                  </a:lnTo>
                  <a:lnTo>
                    <a:pt x="3606" y="1029538"/>
                  </a:lnTo>
                  <a:lnTo>
                    <a:pt x="13550" y="1055992"/>
                  </a:lnTo>
                  <a:lnTo>
                    <a:pt x="27927" y="1081201"/>
                  </a:lnTo>
                  <a:lnTo>
                    <a:pt x="44856" y="1106551"/>
                  </a:lnTo>
                  <a:lnTo>
                    <a:pt x="62433" y="1133436"/>
                  </a:lnTo>
                  <a:lnTo>
                    <a:pt x="78803" y="1163205"/>
                  </a:lnTo>
                  <a:lnTo>
                    <a:pt x="92049" y="1197267"/>
                  </a:lnTo>
                  <a:lnTo>
                    <a:pt x="100279" y="1236992"/>
                  </a:lnTo>
                  <a:lnTo>
                    <a:pt x="94983" y="1268653"/>
                  </a:lnTo>
                  <a:lnTo>
                    <a:pt x="75018" y="1287538"/>
                  </a:lnTo>
                  <a:lnTo>
                    <a:pt x="44564" y="1296835"/>
                  </a:lnTo>
                  <a:lnTo>
                    <a:pt x="7810" y="1299743"/>
                  </a:lnTo>
                  <a:lnTo>
                    <a:pt x="46799" y="1298854"/>
                  </a:lnTo>
                  <a:lnTo>
                    <a:pt x="78206" y="1290891"/>
                  </a:lnTo>
                  <a:lnTo>
                    <a:pt x="98971" y="1272209"/>
                  </a:lnTo>
                  <a:lnTo>
                    <a:pt x="106070" y="1239139"/>
                  </a:lnTo>
                  <a:close/>
                </a:path>
                <a:path w="455929" h="1299845">
                  <a:moveTo>
                    <a:pt x="455841" y="135724"/>
                  </a:moveTo>
                  <a:lnTo>
                    <a:pt x="435330" y="66878"/>
                  </a:lnTo>
                  <a:lnTo>
                    <a:pt x="374383" y="23685"/>
                  </a:lnTo>
                  <a:lnTo>
                    <a:pt x="333603" y="11684"/>
                  </a:lnTo>
                  <a:lnTo>
                    <a:pt x="288366" y="4508"/>
                  </a:lnTo>
                  <a:lnTo>
                    <a:pt x="240436" y="1003"/>
                  </a:lnTo>
                  <a:lnTo>
                    <a:pt x="191617" y="0"/>
                  </a:lnTo>
                  <a:lnTo>
                    <a:pt x="98501" y="825"/>
                  </a:lnTo>
                  <a:lnTo>
                    <a:pt x="196951" y="2438"/>
                  </a:lnTo>
                  <a:lnTo>
                    <a:pt x="246341" y="4610"/>
                  </a:lnTo>
                  <a:lnTo>
                    <a:pt x="293751" y="9220"/>
                  </a:lnTo>
                  <a:lnTo>
                    <a:pt x="337591" y="17424"/>
                  </a:lnTo>
                  <a:lnTo>
                    <a:pt x="376275" y="30365"/>
                  </a:lnTo>
                  <a:lnTo>
                    <a:pt x="431863" y="75082"/>
                  </a:lnTo>
                  <a:lnTo>
                    <a:pt x="447903" y="152552"/>
                  </a:lnTo>
                  <a:lnTo>
                    <a:pt x="443445" y="179146"/>
                  </a:lnTo>
                  <a:lnTo>
                    <a:pt x="420966" y="246405"/>
                  </a:lnTo>
                  <a:lnTo>
                    <a:pt x="403847" y="285927"/>
                  </a:lnTo>
                  <a:lnTo>
                    <a:pt x="383425" y="328637"/>
                  </a:lnTo>
                  <a:lnTo>
                    <a:pt x="360159" y="373938"/>
                  </a:lnTo>
                  <a:lnTo>
                    <a:pt x="334505" y="421284"/>
                  </a:lnTo>
                  <a:lnTo>
                    <a:pt x="306908" y="470090"/>
                  </a:lnTo>
                  <a:lnTo>
                    <a:pt x="277837" y="519772"/>
                  </a:lnTo>
                  <a:lnTo>
                    <a:pt x="247751" y="569785"/>
                  </a:lnTo>
                  <a:lnTo>
                    <a:pt x="217093" y="619556"/>
                  </a:lnTo>
                  <a:lnTo>
                    <a:pt x="186334" y="668489"/>
                  </a:lnTo>
                  <a:lnTo>
                    <a:pt x="155917" y="716038"/>
                  </a:lnTo>
                  <a:lnTo>
                    <a:pt x="126314" y="761631"/>
                  </a:lnTo>
                  <a:lnTo>
                    <a:pt x="97980" y="804684"/>
                  </a:lnTo>
                  <a:lnTo>
                    <a:pt x="71361" y="844638"/>
                  </a:lnTo>
                  <a:lnTo>
                    <a:pt x="46913" y="880922"/>
                  </a:lnTo>
                  <a:lnTo>
                    <a:pt x="65722" y="854989"/>
                  </a:lnTo>
                  <a:lnTo>
                    <a:pt x="88150" y="823315"/>
                  </a:lnTo>
                  <a:lnTo>
                    <a:pt x="113614" y="786650"/>
                  </a:lnTo>
                  <a:lnTo>
                    <a:pt x="141503" y="745693"/>
                  </a:lnTo>
                  <a:lnTo>
                    <a:pt x="171259" y="701205"/>
                  </a:lnTo>
                  <a:lnTo>
                    <a:pt x="202247" y="653897"/>
                  </a:lnTo>
                  <a:lnTo>
                    <a:pt x="233895" y="604494"/>
                  </a:lnTo>
                  <a:lnTo>
                    <a:pt x="265607" y="553758"/>
                  </a:lnTo>
                  <a:lnTo>
                    <a:pt x="296773" y="502386"/>
                  </a:lnTo>
                  <a:lnTo>
                    <a:pt x="326821" y="451116"/>
                  </a:lnTo>
                  <a:lnTo>
                    <a:pt x="355142" y="400685"/>
                  </a:lnTo>
                  <a:lnTo>
                    <a:pt x="381152" y="351828"/>
                  </a:lnTo>
                  <a:lnTo>
                    <a:pt x="404241" y="305269"/>
                  </a:lnTo>
                  <a:lnTo>
                    <a:pt x="423824" y="261734"/>
                  </a:lnTo>
                  <a:lnTo>
                    <a:pt x="439305" y="221957"/>
                  </a:lnTo>
                  <a:lnTo>
                    <a:pt x="455587" y="156603"/>
                  </a:lnTo>
                  <a:lnTo>
                    <a:pt x="455764" y="150533"/>
                  </a:lnTo>
                  <a:lnTo>
                    <a:pt x="455841" y="1357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8" y="8051105"/>
              <a:ext cx="6810103" cy="1302616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558527" y="8826566"/>
            <a:ext cx="3575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Muller Medium" pitchFamily="50" charset="-52"/>
              </a:rPr>
              <a:t>Качество продукции </a:t>
            </a:r>
            <a:r>
              <a:rPr lang="ru-RU" sz="2000" dirty="0" smtClean="0">
                <a:latin typeface="Muller Medium" pitchFamily="50" charset="-52"/>
              </a:rPr>
              <a:t>– визитная карточка бренда</a:t>
            </a:r>
            <a:endParaRPr lang="ru-RU" sz="2000" dirty="0">
              <a:latin typeface="Muller Medium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4168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2036" y="0"/>
            <a:ext cx="20104099" cy="11308556"/>
          </a:xfrm>
          <a:prstGeom prst="rect">
            <a:avLst/>
          </a:prstGeom>
        </p:spPr>
      </p:pic>
      <p:pic>
        <p:nvPicPr>
          <p:cNvPr id="5" name="object 3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76646" y="1"/>
            <a:ext cx="13527453" cy="120713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849" y="549275"/>
            <a:ext cx="8833401" cy="10363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65970" y="2281668"/>
            <a:ext cx="574479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smtClean="0">
                <a:latin typeface="Muller Regular" pitchFamily="50" charset="-52"/>
              </a:rPr>
              <a:t>JOSINY</a:t>
            </a:r>
            <a:r>
              <a:rPr lang="en-US" sz="2300" dirty="0" smtClean="0">
                <a:latin typeface="Muller Regular" pitchFamily="50" charset="-52"/>
              </a:rPr>
              <a:t> – </a:t>
            </a:r>
            <a:r>
              <a:rPr lang="ru-RU" sz="2300" dirty="0" smtClean="0">
                <a:latin typeface="Muller Regular" pitchFamily="50" charset="-52"/>
              </a:rPr>
              <a:t>рассчитан на женщин всех возрастов. Наши клиенты ценят уникальность и качество нашего бренда</a:t>
            </a:r>
            <a:r>
              <a:rPr lang="ru-RU" sz="2300" dirty="0" smtClean="0"/>
              <a:t>.</a:t>
            </a:r>
            <a:endParaRPr lang="ru-RU" sz="2300" dirty="0"/>
          </a:p>
        </p:txBody>
      </p:sp>
      <p:sp>
        <p:nvSpPr>
          <p:cNvPr id="12" name="Минус 11"/>
          <p:cNvSpPr/>
          <p:nvPr/>
        </p:nvSpPr>
        <p:spPr>
          <a:xfrm>
            <a:off x="-1356702" y="1563308"/>
            <a:ext cx="10473104" cy="304005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-44450" y="448217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Muller Medium" pitchFamily="50" charset="-52"/>
              </a:rPr>
              <a:t>АУДИТОРИЯ</a:t>
            </a:r>
          </a:p>
          <a:p>
            <a:pPr algn="ctr"/>
            <a:r>
              <a:rPr lang="ru-RU" sz="3600" dirty="0" smtClean="0">
                <a:latin typeface="Muller Medium" pitchFamily="50" charset="-52"/>
              </a:rPr>
              <a:t> И ЦЕНОВОЙ СЕГМЕНТ</a:t>
            </a:r>
            <a:endParaRPr lang="ru-RU" sz="3600" dirty="0">
              <a:latin typeface="Muller Medium" pitchFamily="50" charset="-5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65970" y="4120484"/>
            <a:ext cx="4985971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latin typeface="Muller Regular" pitchFamily="50" charset="-52"/>
              </a:rPr>
              <a:t>Портрет клиента </a:t>
            </a:r>
          </a:p>
          <a:p>
            <a:r>
              <a:rPr lang="ru-RU" sz="2300" dirty="0" smtClean="0">
                <a:latin typeface="Muller Regular" pitchFamily="50" charset="-52"/>
              </a:rPr>
              <a:t>Интеллектуальная женщина со средним уровнем дохода, идущая в ногу со временем.</a:t>
            </a:r>
          </a:p>
          <a:p>
            <a:r>
              <a:rPr lang="ru-RU" sz="2300" dirty="0" smtClean="0">
                <a:latin typeface="Muller Regular" pitchFamily="50" charset="-52"/>
              </a:rPr>
              <a:t>Ей одинаково важны как удобство и комфорт обуви, так и хорошее обслуживание и приятная атмосфера в торговой точке  </a:t>
            </a:r>
            <a:endParaRPr lang="ru-RU" sz="2300" dirty="0">
              <a:latin typeface="Muller Regular" pitchFamily="50" charset="-52"/>
            </a:endParaRPr>
          </a:p>
        </p:txBody>
      </p:sp>
      <p:sp>
        <p:nvSpPr>
          <p:cNvPr id="15" name="object 2"/>
          <p:cNvSpPr/>
          <p:nvPr/>
        </p:nvSpPr>
        <p:spPr>
          <a:xfrm>
            <a:off x="1320920" y="7714854"/>
            <a:ext cx="5255726" cy="2079198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 lang="ru-RU" dirty="0" smtClean="0">
              <a:latin typeface="Muller Medium" pitchFamily="50" charset="-52"/>
            </a:endParaRPr>
          </a:p>
          <a:p>
            <a:endParaRPr dirty="0"/>
          </a:p>
        </p:txBody>
      </p:sp>
      <p:sp>
        <p:nvSpPr>
          <p:cNvPr id="16" name="TextBox 15"/>
          <p:cNvSpPr txBox="1"/>
          <p:nvPr/>
        </p:nvSpPr>
        <p:spPr>
          <a:xfrm>
            <a:off x="2648287" y="7912116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Muller Medium" pitchFamily="50" charset="-52"/>
              </a:rPr>
              <a:t>Средний размер чека</a:t>
            </a:r>
            <a:endParaRPr lang="ru-RU" sz="2000" dirty="0">
              <a:latin typeface="Muller Medium" pitchFamily="50" charset="-5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43451" y="8381479"/>
            <a:ext cx="31814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atin typeface="Muller Medium" pitchFamily="50" charset="-52"/>
              </a:rPr>
              <a:t>35 000 – 60 000 тг.</a:t>
            </a:r>
            <a:endParaRPr lang="ru-RU" sz="4400" dirty="0">
              <a:latin typeface="Muller Medium" pitchFamily="50" charset="-52"/>
            </a:endParaRPr>
          </a:p>
        </p:txBody>
      </p:sp>
      <p:sp>
        <p:nvSpPr>
          <p:cNvPr id="18" name="object 14"/>
          <p:cNvSpPr/>
          <p:nvPr/>
        </p:nvSpPr>
        <p:spPr>
          <a:xfrm>
            <a:off x="1068030" y="10206722"/>
            <a:ext cx="128905" cy="308610"/>
          </a:xfrm>
          <a:custGeom>
            <a:avLst/>
            <a:gdLst/>
            <a:ahLst/>
            <a:cxnLst/>
            <a:rect l="l" t="t" r="r" b="b"/>
            <a:pathLst>
              <a:path w="128905" h="308609">
                <a:moveTo>
                  <a:pt x="127143" y="0"/>
                </a:moveTo>
                <a:lnTo>
                  <a:pt x="34968" y="32"/>
                </a:lnTo>
                <a:lnTo>
                  <a:pt x="35131" y="39527"/>
                </a:lnTo>
                <a:lnTo>
                  <a:pt x="88756" y="38777"/>
                </a:lnTo>
                <a:lnTo>
                  <a:pt x="88821" y="198352"/>
                </a:lnTo>
                <a:lnTo>
                  <a:pt x="78877" y="246335"/>
                </a:lnTo>
                <a:lnTo>
                  <a:pt x="37186" y="268565"/>
                </a:lnTo>
                <a:lnTo>
                  <a:pt x="19298" y="268831"/>
                </a:lnTo>
                <a:lnTo>
                  <a:pt x="32" y="269396"/>
                </a:lnTo>
                <a:lnTo>
                  <a:pt x="0" y="307523"/>
                </a:lnTo>
                <a:lnTo>
                  <a:pt x="35633" y="308196"/>
                </a:lnTo>
                <a:lnTo>
                  <a:pt x="65045" y="302480"/>
                </a:lnTo>
                <a:lnTo>
                  <a:pt x="108552" y="271772"/>
                </a:lnTo>
                <a:lnTo>
                  <a:pt x="127766" y="214623"/>
                </a:lnTo>
                <a:lnTo>
                  <a:pt x="128511" y="181060"/>
                </a:lnTo>
                <a:lnTo>
                  <a:pt x="127665" y="146680"/>
                </a:lnTo>
                <a:lnTo>
                  <a:pt x="127143" y="0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3"/>
          <p:cNvSpPr/>
          <p:nvPr/>
        </p:nvSpPr>
        <p:spPr>
          <a:xfrm>
            <a:off x="1267844" y="10199039"/>
            <a:ext cx="308610" cy="315595"/>
          </a:xfrm>
          <a:custGeom>
            <a:avLst/>
            <a:gdLst/>
            <a:ahLst/>
            <a:cxnLst/>
            <a:rect l="l" t="t" r="r" b="b"/>
            <a:pathLst>
              <a:path w="308609" h="315595">
                <a:moveTo>
                  <a:pt x="163806" y="0"/>
                </a:moveTo>
                <a:lnTo>
                  <a:pt x="117372" y="4123"/>
                </a:lnTo>
                <a:lnTo>
                  <a:pt x="77751" y="19601"/>
                </a:lnTo>
                <a:lnTo>
                  <a:pt x="72379" y="23963"/>
                </a:lnTo>
                <a:lnTo>
                  <a:pt x="65607" y="27317"/>
                </a:lnTo>
                <a:lnTo>
                  <a:pt x="60234" y="31615"/>
                </a:lnTo>
                <a:lnTo>
                  <a:pt x="53385" y="37198"/>
                </a:lnTo>
                <a:lnTo>
                  <a:pt x="50759" y="39649"/>
                </a:lnTo>
                <a:lnTo>
                  <a:pt x="48989" y="41697"/>
                </a:lnTo>
                <a:lnTo>
                  <a:pt x="44703" y="46071"/>
                </a:lnTo>
                <a:lnTo>
                  <a:pt x="22110" y="73960"/>
                </a:lnTo>
                <a:lnTo>
                  <a:pt x="7565" y="105614"/>
                </a:lnTo>
                <a:lnTo>
                  <a:pt x="414" y="140676"/>
                </a:lnTo>
                <a:lnTo>
                  <a:pt x="0" y="178784"/>
                </a:lnTo>
                <a:lnTo>
                  <a:pt x="8211" y="210514"/>
                </a:lnTo>
                <a:lnTo>
                  <a:pt x="38492" y="263658"/>
                </a:lnTo>
                <a:lnTo>
                  <a:pt x="109418" y="309467"/>
                </a:lnTo>
                <a:lnTo>
                  <a:pt x="150082" y="315423"/>
                </a:lnTo>
                <a:lnTo>
                  <a:pt x="181051" y="312545"/>
                </a:lnTo>
                <a:lnTo>
                  <a:pt x="198839" y="310030"/>
                </a:lnTo>
                <a:lnTo>
                  <a:pt x="209682" y="305113"/>
                </a:lnTo>
                <a:lnTo>
                  <a:pt x="247905" y="283583"/>
                </a:lnTo>
                <a:lnTo>
                  <a:pt x="255354" y="275973"/>
                </a:lnTo>
                <a:lnTo>
                  <a:pt x="168364" y="275973"/>
                </a:lnTo>
                <a:lnTo>
                  <a:pt x="119664" y="271760"/>
                </a:lnTo>
                <a:lnTo>
                  <a:pt x="79953" y="249791"/>
                </a:lnTo>
                <a:lnTo>
                  <a:pt x="51970" y="214898"/>
                </a:lnTo>
                <a:lnTo>
                  <a:pt x="38452" y="171914"/>
                </a:lnTo>
                <a:lnTo>
                  <a:pt x="42464" y="122709"/>
                </a:lnTo>
                <a:lnTo>
                  <a:pt x="63795" y="82367"/>
                </a:lnTo>
                <a:lnTo>
                  <a:pt x="97824" y="53701"/>
                </a:lnTo>
                <a:lnTo>
                  <a:pt x="139907" y="39560"/>
                </a:lnTo>
                <a:lnTo>
                  <a:pt x="255291" y="39560"/>
                </a:lnTo>
                <a:lnTo>
                  <a:pt x="241655" y="27317"/>
                </a:lnTo>
                <a:lnTo>
                  <a:pt x="225846" y="17573"/>
                </a:lnTo>
                <a:lnTo>
                  <a:pt x="206857" y="9263"/>
                </a:lnTo>
                <a:lnTo>
                  <a:pt x="185805" y="3151"/>
                </a:lnTo>
                <a:lnTo>
                  <a:pt x="163806" y="0"/>
                </a:lnTo>
                <a:close/>
              </a:path>
              <a:path w="308609" h="315595">
                <a:moveTo>
                  <a:pt x="255291" y="39560"/>
                </a:moveTo>
                <a:lnTo>
                  <a:pt x="139907" y="39560"/>
                </a:lnTo>
                <a:lnTo>
                  <a:pt x="187955" y="43534"/>
                </a:lnTo>
                <a:lnTo>
                  <a:pt x="227471" y="65591"/>
                </a:lnTo>
                <a:lnTo>
                  <a:pt x="255504" y="100419"/>
                </a:lnTo>
                <a:lnTo>
                  <a:pt x="269102" y="142707"/>
                </a:lnTo>
                <a:lnTo>
                  <a:pt x="265294" y="191451"/>
                </a:lnTo>
                <a:lnTo>
                  <a:pt x="244251" y="232368"/>
                </a:lnTo>
                <a:lnTo>
                  <a:pt x="210450" y="261771"/>
                </a:lnTo>
                <a:lnTo>
                  <a:pt x="168364" y="275973"/>
                </a:lnTo>
                <a:lnTo>
                  <a:pt x="255354" y="275973"/>
                </a:lnTo>
                <a:lnTo>
                  <a:pt x="277035" y="253820"/>
                </a:lnTo>
                <a:lnTo>
                  <a:pt x="297184" y="216420"/>
                </a:lnTo>
                <a:lnTo>
                  <a:pt x="308466" y="171979"/>
                </a:lnTo>
                <a:lnTo>
                  <a:pt x="304657" y="122709"/>
                </a:lnTo>
                <a:lnTo>
                  <a:pt x="290665" y="83091"/>
                </a:lnTo>
                <a:lnTo>
                  <a:pt x="268871" y="51752"/>
                </a:lnTo>
                <a:lnTo>
                  <a:pt x="255291" y="39560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0"/>
          <p:cNvSpPr/>
          <p:nvPr/>
        </p:nvSpPr>
        <p:spPr>
          <a:xfrm>
            <a:off x="1638044" y="10198745"/>
            <a:ext cx="212725" cy="314960"/>
          </a:xfrm>
          <a:custGeom>
            <a:avLst/>
            <a:gdLst/>
            <a:ahLst/>
            <a:cxnLst/>
            <a:rect l="l" t="t" r="r" b="b"/>
            <a:pathLst>
              <a:path w="212725" h="314959">
                <a:moveTo>
                  <a:pt x="104352" y="0"/>
                </a:moveTo>
                <a:lnTo>
                  <a:pt x="59229" y="11208"/>
                </a:lnTo>
                <a:lnTo>
                  <a:pt x="27730" y="37785"/>
                </a:lnTo>
                <a:lnTo>
                  <a:pt x="13162" y="73439"/>
                </a:lnTo>
                <a:lnTo>
                  <a:pt x="18835" y="111878"/>
                </a:lnTo>
                <a:lnTo>
                  <a:pt x="48057" y="146810"/>
                </a:lnTo>
                <a:lnTo>
                  <a:pt x="76579" y="162748"/>
                </a:lnTo>
                <a:lnTo>
                  <a:pt x="104902" y="172878"/>
                </a:lnTo>
                <a:lnTo>
                  <a:pt x="128334" y="180596"/>
                </a:lnTo>
                <a:lnTo>
                  <a:pt x="142186" y="189299"/>
                </a:lnTo>
                <a:lnTo>
                  <a:pt x="151094" y="193575"/>
                </a:lnTo>
                <a:lnTo>
                  <a:pt x="161754" y="203427"/>
                </a:lnTo>
                <a:lnTo>
                  <a:pt x="170729" y="216960"/>
                </a:lnTo>
                <a:lnTo>
                  <a:pt x="174583" y="232278"/>
                </a:lnTo>
                <a:lnTo>
                  <a:pt x="162880" y="259584"/>
                </a:lnTo>
                <a:lnTo>
                  <a:pt x="132634" y="274805"/>
                </a:lnTo>
                <a:lnTo>
                  <a:pt x="92016" y="275038"/>
                </a:lnTo>
                <a:lnTo>
                  <a:pt x="49197" y="257382"/>
                </a:lnTo>
                <a:lnTo>
                  <a:pt x="40740" y="250951"/>
                </a:lnTo>
                <a:lnTo>
                  <a:pt x="35245" y="245835"/>
                </a:lnTo>
                <a:lnTo>
                  <a:pt x="30946" y="242130"/>
                </a:lnTo>
                <a:lnTo>
                  <a:pt x="26080" y="239930"/>
                </a:lnTo>
                <a:lnTo>
                  <a:pt x="0" y="265847"/>
                </a:lnTo>
                <a:lnTo>
                  <a:pt x="37031" y="295348"/>
                </a:lnTo>
                <a:lnTo>
                  <a:pt x="83457" y="312968"/>
                </a:lnTo>
                <a:lnTo>
                  <a:pt x="133119" y="314436"/>
                </a:lnTo>
                <a:lnTo>
                  <a:pt x="179857" y="295476"/>
                </a:lnTo>
                <a:lnTo>
                  <a:pt x="191403" y="286020"/>
                </a:lnTo>
                <a:lnTo>
                  <a:pt x="200040" y="275574"/>
                </a:lnTo>
                <a:lnTo>
                  <a:pt x="206766" y="262674"/>
                </a:lnTo>
                <a:lnTo>
                  <a:pt x="212579" y="245855"/>
                </a:lnTo>
                <a:lnTo>
                  <a:pt x="205342" y="197527"/>
                </a:lnTo>
                <a:lnTo>
                  <a:pt x="179270" y="165952"/>
                </a:lnTo>
                <a:lnTo>
                  <a:pt x="143241" y="145896"/>
                </a:lnTo>
                <a:lnTo>
                  <a:pt x="106128" y="132122"/>
                </a:lnTo>
                <a:lnTo>
                  <a:pt x="76807" y="119395"/>
                </a:lnTo>
                <a:lnTo>
                  <a:pt x="54954" y="97517"/>
                </a:lnTo>
                <a:lnTo>
                  <a:pt x="52282" y="75383"/>
                </a:lnTo>
                <a:lnTo>
                  <a:pt x="63126" y="56265"/>
                </a:lnTo>
                <a:lnTo>
                  <a:pt x="81821" y="43434"/>
                </a:lnTo>
                <a:lnTo>
                  <a:pt x="108339" y="38930"/>
                </a:lnTo>
                <a:lnTo>
                  <a:pt x="137139" y="43076"/>
                </a:lnTo>
                <a:lnTo>
                  <a:pt x="162937" y="52985"/>
                </a:lnTo>
                <a:lnTo>
                  <a:pt x="180443" y="65770"/>
                </a:lnTo>
                <a:lnTo>
                  <a:pt x="186071" y="60537"/>
                </a:lnTo>
                <a:lnTo>
                  <a:pt x="193524" y="52107"/>
                </a:lnTo>
                <a:lnTo>
                  <a:pt x="200818" y="43183"/>
                </a:lnTo>
                <a:lnTo>
                  <a:pt x="205970" y="36466"/>
                </a:lnTo>
                <a:lnTo>
                  <a:pt x="187290" y="22344"/>
                </a:lnTo>
                <a:lnTo>
                  <a:pt x="162414" y="10468"/>
                </a:lnTo>
                <a:lnTo>
                  <a:pt x="133911" y="2474"/>
                </a:lnTo>
                <a:lnTo>
                  <a:pt x="104352" y="0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2"/>
          <p:cNvSpPr/>
          <p:nvPr/>
        </p:nvSpPr>
        <p:spPr>
          <a:xfrm>
            <a:off x="1940192" y="10206820"/>
            <a:ext cx="55880" cy="307975"/>
          </a:xfrm>
          <a:custGeom>
            <a:avLst/>
            <a:gdLst/>
            <a:ahLst/>
            <a:cxnLst/>
            <a:rect l="l" t="t" r="r" b="b"/>
            <a:pathLst>
              <a:path w="55880" h="307975">
                <a:moveTo>
                  <a:pt x="54894" y="0"/>
                </a:moveTo>
                <a:lnTo>
                  <a:pt x="130" y="97"/>
                </a:lnTo>
                <a:lnTo>
                  <a:pt x="0" y="38583"/>
                </a:lnTo>
                <a:lnTo>
                  <a:pt x="14814" y="39071"/>
                </a:lnTo>
                <a:lnTo>
                  <a:pt x="18135" y="42489"/>
                </a:lnTo>
                <a:lnTo>
                  <a:pt x="16833" y="41708"/>
                </a:lnTo>
                <a:lnTo>
                  <a:pt x="16800" y="307685"/>
                </a:lnTo>
                <a:lnTo>
                  <a:pt x="55481" y="307653"/>
                </a:lnTo>
                <a:lnTo>
                  <a:pt x="55546" y="115521"/>
                </a:lnTo>
                <a:lnTo>
                  <a:pt x="54894" y="0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9"/>
          <p:cNvSpPr/>
          <p:nvPr/>
        </p:nvSpPr>
        <p:spPr>
          <a:xfrm>
            <a:off x="2101424" y="10206563"/>
            <a:ext cx="252095" cy="308610"/>
          </a:xfrm>
          <a:custGeom>
            <a:avLst/>
            <a:gdLst/>
            <a:ahLst/>
            <a:cxnLst/>
            <a:rect l="l" t="t" r="r" b="b"/>
            <a:pathLst>
              <a:path w="252094" h="308609">
                <a:moveTo>
                  <a:pt x="252078" y="95"/>
                </a:moveTo>
                <a:lnTo>
                  <a:pt x="213234" y="258"/>
                </a:lnTo>
                <a:lnTo>
                  <a:pt x="213333" y="239992"/>
                </a:lnTo>
                <a:lnTo>
                  <a:pt x="208178" y="234120"/>
                </a:lnTo>
                <a:lnTo>
                  <a:pt x="200887" y="224079"/>
                </a:lnTo>
                <a:lnTo>
                  <a:pt x="188783" y="206749"/>
                </a:lnTo>
                <a:lnTo>
                  <a:pt x="172335" y="184463"/>
                </a:lnTo>
                <a:lnTo>
                  <a:pt x="153537" y="157906"/>
                </a:lnTo>
                <a:lnTo>
                  <a:pt x="118682" y="107866"/>
                </a:lnTo>
                <a:lnTo>
                  <a:pt x="47833" y="8365"/>
                </a:lnTo>
                <a:lnTo>
                  <a:pt x="44017" y="2789"/>
                </a:lnTo>
                <a:lnTo>
                  <a:pt x="41207" y="433"/>
                </a:lnTo>
                <a:lnTo>
                  <a:pt x="36762" y="0"/>
                </a:lnTo>
                <a:lnTo>
                  <a:pt x="1208" y="192"/>
                </a:lnTo>
                <a:lnTo>
                  <a:pt x="175" y="24726"/>
                </a:lnTo>
                <a:lnTo>
                  <a:pt x="0" y="72531"/>
                </a:lnTo>
                <a:lnTo>
                  <a:pt x="427" y="153514"/>
                </a:lnTo>
                <a:lnTo>
                  <a:pt x="459" y="308139"/>
                </a:lnTo>
                <a:lnTo>
                  <a:pt x="39075" y="307976"/>
                </a:lnTo>
                <a:lnTo>
                  <a:pt x="39205" y="64009"/>
                </a:lnTo>
                <a:lnTo>
                  <a:pt x="49978" y="79136"/>
                </a:lnTo>
                <a:lnTo>
                  <a:pt x="71988" y="109255"/>
                </a:lnTo>
                <a:lnTo>
                  <a:pt x="93718" y="140088"/>
                </a:lnTo>
                <a:lnTo>
                  <a:pt x="115581" y="170439"/>
                </a:lnTo>
                <a:lnTo>
                  <a:pt x="126464" y="185943"/>
                </a:lnTo>
                <a:lnTo>
                  <a:pt x="191680" y="277435"/>
                </a:lnTo>
                <a:lnTo>
                  <a:pt x="202877" y="293650"/>
                </a:lnTo>
                <a:lnTo>
                  <a:pt x="209688" y="302774"/>
                </a:lnTo>
                <a:lnTo>
                  <a:pt x="214733" y="308009"/>
                </a:lnTo>
                <a:lnTo>
                  <a:pt x="251948" y="308464"/>
                </a:lnTo>
                <a:lnTo>
                  <a:pt x="252078" y="95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1"/>
          <p:cNvSpPr/>
          <p:nvPr/>
        </p:nvSpPr>
        <p:spPr>
          <a:xfrm>
            <a:off x="2409340" y="10206593"/>
            <a:ext cx="241935" cy="308610"/>
          </a:xfrm>
          <a:custGeom>
            <a:avLst/>
            <a:gdLst/>
            <a:ahLst/>
            <a:cxnLst/>
            <a:rect l="l" t="t" r="r" b="b"/>
            <a:pathLst>
              <a:path w="241935" h="308609">
                <a:moveTo>
                  <a:pt x="241525" y="32"/>
                </a:moveTo>
                <a:lnTo>
                  <a:pt x="197407" y="0"/>
                </a:lnTo>
                <a:lnTo>
                  <a:pt x="192699" y="6588"/>
                </a:lnTo>
                <a:lnTo>
                  <a:pt x="187440" y="15204"/>
                </a:lnTo>
                <a:lnTo>
                  <a:pt x="177741" y="31972"/>
                </a:lnTo>
                <a:lnTo>
                  <a:pt x="120762" y="125613"/>
                </a:lnTo>
                <a:lnTo>
                  <a:pt x="107201" y="105410"/>
                </a:lnTo>
                <a:lnTo>
                  <a:pt x="60713" y="26261"/>
                </a:lnTo>
                <a:lnTo>
                  <a:pt x="44020" y="32"/>
                </a:lnTo>
                <a:lnTo>
                  <a:pt x="0" y="64"/>
                </a:lnTo>
                <a:lnTo>
                  <a:pt x="6235" y="12025"/>
                </a:lnTo>
                <a:lnTo>
                  <a:pt x="19454" y="34357"/>
                </a:lnTo>
                <a:lnTo>
                  <a:pt x="51431" y="86538"/>
                </a:lnTo>
                <a:lnTo>
                  <a:pt x="55331" y="93310"/>
                </a:lnTo>
                <a:lnTo>
                  <a:pt x="58313" y="99663"/>
                </a:lnTo>
                <a:lnTo>
                  <a:pt x="99533" y="166898"/>
                </a:lnTo>
                <a:lnTo>
                  <a:pt x="101357" y="167420"/>
                </a:lnTo>
                <a:lnTo>
                  <a:pt x="101154" y="212541"/>
                </a:lnTo>
                <a:lnTo>
                  <a:pt x="101292" y="308010"/>
                </a:lnTo>
                <a:lnTo>
                  <a:pt x="139972" y="308076"/>
                </a:lnTo>
                <a:lnTo>
                  <a:pt x="140037" y="203951"/>
                </a:lnTo>
                <a:lnTo>
                  <a:pt x="139732" y="188334"/>
                </a:lnTo>
                <a:lnTo>
                  <a:pt x="139744" y="177720"/>
                </a:lnTo>
                <a:lnTo>
                  <a:pt x="141539" y="168956"/>
                </a:lnTo>
                <a:lnTo>
                  <a:pt x="146581" y="158889"/>
                </a:lnTo>
                <a:lnTo>
                  <a:pt x="223519" y="31354"/>
                </a:lnTo>
                <a:lnTo>
                  <a:pt x="233487" y="15363"/>
                </a:lnTo>
                <a:lnTo>
                  <a:pt x="238569" y="6570"/>
                </a:lnTo>
                <a:lnTo>
                  <a:pt x="241525" y="32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896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17850" y="-139106"/>
            <a:ext cx="16944006" cy="10182316"/>
          </a:xfrm>
          <a:prstGeom prst="rect">
            <a:avLst/>
          </a:prstGeom>
        </p:spPr>
      </p:pic>
      <p:sp>
        <p:nvSpPr>
          <p:cNvPr id="255" name="object 2"/>
          <p:cNvSpPr/>
          <p:nvPr/>
        </p:nvSpPr>
        <p:spPr>
          <a:xfrm>
            <a:off x="476726" y="-46524"/>
            <a:ext cx="7611355" cy="472015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9" name="Рисунок 2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951" y="998721"/>
            <a:ext cx="4608844" cy="4712938"/>
          </a:xfrm>
          <a:prstGeom prst="ellipse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4147638" y="8446244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80" h="43179">
                <a:moveTo>
                  <a:pt x="3985" y="0"/>
                </a:moveTo>
                <a:lnTo>
                  <a:pt x="677" y="3542"/>
                </a:lnTo>
                <a:lnTo>
                  <a:pt x="0" y="5908"/>
                </a:lnTo>
                <a:lnTo>
                  <a:pt x="1160" y="10076"/>
                </a:lnTo>
                <a:lnTo>
                  <a:pt x="4697" y="16250"/>
                </a:lnTo>
                <a:lnTo>
                  <a:pt x="11150" y="24639"/>
                </a:lnTo>
                <a:lnTo>
                  <a:pt x="17686" y="32275"/>
                </a:lnTo>
                <a:lnTo>
                  <a:pt x="25324" y="39281"/>
                </a:lnTo>
                <a:lnTo>
                  <a:pt x="29891" y="42902"/>
                </a:lnTo>
                <a:lnTo>
                  <a:pt x="33434" y="42903"/>
                </a:lnTo>
                <a:lnTo>
                  <a:pt x="38237" y="39912"/>
                </a:lnTo>
                <a:lnTo>
                  <a:pt x="43119" y="38101"/>
                </a:lnTo>
                <a:lnTo>
                  <a:pt x="41939" y="34558"/>
                </a:lnTo>
                <a:lnTo>
                  <a:pt x="41781" y="25898"/>
                </a:lnTo>
                <a:lnTo>
                  <a:pt x="36820" y="17791"/>
                </a:lnTo>
                <a:lnTo>
                  <a:pt x="30521" y="14878"/>
                </a:lnTo>
                <a:lnTo>
                  <a:pt x="27607" y="12831"/>
                </a:lnTo>
                <a:lnTo>
                  <a:pt x="12804" y="4722"/>
                </a:lnTo>
                <a:lnTo>
                  <a:pt x="3985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752746" y="8970847"/>
            <a:ext cx="36830" cy="33020"/>
          </a:xfrm>
          <a:custGeom>
            <a:avLst/>
            <a:gdLst/>
            <a:ahLst/>
            <a:cxnLst/>
            <a:rect l="l" t="t" r="r" b="b"/>
            <a:pathLst>
              <a:path w="36830" h="33020">
                <a:moveTo>
                  <a:pt x="0" y="0"/>
                </a:moveTo>
                <a:lnTo>
                  <a:pt x="3312" y="3056"/>
                </a:lnTo>
                <a:lnTo>
                  <a:pt x="11319" y="10224"/>
                </a:lnTo>
                <a:lnTo>
                  <a:pt x="20596" y="19207"/>
                </a:lnTo>
                <a:lnTo>
                  <a:pt x="27717" y="27710"/>
                </a:lnTo>
                <a:lnTo>
                  <a:pt x="30000" y="31095"/>
                </a:lnTo>
                <a:lnTo>
                  <a:pt x="33071" y="32906"/>
                </a:lnTo>
                <a:lnTo>
                  <a:pt x="36536" y="29127"/>
                </a:lnTo>
                <a:lnTo>
                  <a:pt x="36536" y="25820"/>
                </a:lnTo>
                <a:lnTo>
                  <a:pt x="32205" y="24167"/>
                </a:lnTo>
                <a:lnTo>
                  <a:pt x="23984" y="19129"/>
                </a:lnTo>
                <a:lnTo>
                  <a:pt x="13327" y="10902"/>
                </a:lnTo>
                <a:lnTo>
                  <a:pt x="4057" y="3266"/>
                </a:lnTo>
                <a:lnTo>
                  <a:pt x="0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144755" y="9145609"/>
            <a:ext cx="6350" cy="6985"/>
          </a:xfrm>
          <a:custGeom>
            <a:avLst/>
            <a:gdLst/>
            <a:ahLst/>
            <a:cxnLst/>
            <a:rect l="l" t="t" r="r" b="b"/>
            <a:pathLst>
              <a:path w="6350" h="6984">
                <a:moveTo>
                  <a:pt x="1968" y="0"/>
                </a:moveTo>
                <a:lnTo>
                  <a:pt x="1023" y="629"/>
                </a:lnTo>
                <a:lnTo>
                  <a:pt x="708" y="865"/>
                </a:lnTo>
                <a:lnTo>
                  <a:pt x="708" y="393"/>
                </a:lnTo>
                <a:lnTo>
                  <a:pt x="0" y="2361"/>
                </a:lnTo>
                <a:lnTo>
                  <a:pt x="78" y="2755"/>
                </a:lnTo>
                <a:lnTo>
                  <a:pt x="157" y="3070"/>
                </a:lnTo>
                <a:lnTo>
                  <a:pt x="551" y="3778"/>
                </a:lnTo>
                <a:lnTo>
                  <a:pt x="708" y="4250"/>
                </a:lnTo>
                <a:lnTo>
                  <a:pt x="708" y="4565"/>
                </a:lnTo>
                <a:lnTo>
                  <a:pt x="1023" y="4958"/>
                </a:lnTo>
                <a:lnTo>
                  <a:pt x="1181" y="5353"/>
                </a:lnTo>
                <a:lnTo>
                  <a:pt x="1890" y="5668"/>
                </a:lnTo>
                <a:lnTo>
                  <a:pt x="4094" y="6612"/>
                </a:lnTo>
                <a:lnTo>
                  <a:pt x="4016" y="5589"/>
                </a:lnTo>
                <a:lnTo>
                  <a:pt x="4331" y="5352"/>
                </a:lnTo>
                <a:lnTo>
                  <a:pt x="4803" y="5038"/>
                </a:lnTo>
                <a:lnTo>
                  <a:pt x="5118" y="5274"/>
                </a:lnTo>
                <a:lnTo>
                  <a:pt x="5275" y="4487"/>
                </a:lnTo>
                <a:lnTo>
                  <a:pt x="5354" y="4250"/>
                </a:lnTo>
                <a:lnTo>
                  <a:pt x="5827" y="4015"/>
                </a:lnTo>
                <a:lnTo>
                  <a:pt x="5669" y="3542"/>
                </a:lnTo>
                <a:lnTo>
                  <a:pt x="5197" y="3227"/>
                </a:lnTo>
                <a:lnTo>
                  <a:pt x="4882" y="2754"/>
                </a:lnTo>
                <a:lnTo>
                  <a:pt x="4803" y="2597"/>
                </a:lnTo>
                <a:lnTo>
                  <a:pt x="4567" y="2440"/>
                </a:lnTo>
                <a:lnTo>
                  <a:pt x="4330" y="1889"/>
                </a:lnTo>
                <a:lnTo>
                  <a:pt x="3858" y="1574"/>
                </a:lnTo>
                <a:lnTo>
                  <a:pt x="3622" y="1968"/>
                </a:lnTo>
                <a:lnTo>
                  <a:pt x="3386" y="1574"/>
                </a:lnTo>
                <a:lnTo>
                  <a:pt x="3307" y="1416"/>
                </a:lnTo>
                <a:lnTo>
                  <a:pt x="2755" y="1337"/>
                </a:lnTo>
                <a:lnTo>
                  <a:pt x="2519" y="1101"/>
                </a:lnTo>
                <a:lnTo>
                  <a:pt x="2204" y="707"/>
                </a:lnTo>
                <a:lnTo>
                  <a:pt x="1968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097816" y="8956914"/>
            <a:ext cx="3810" cy="8255"/>
          </a:xfrm>
          <a:custGeom>
            <a:avLst/>
            <a:gdLst/>
            <a:ahLst/>
            <a:cxnLst/>
            <a:rect l="l" t="t" r="r" b="b"/>
            <a:pathLst>
              <a:path w="3809" h="8254">
                <a:moveTo>
                  <a:pt x="2755" y="0"/>
                </a:moveTo>
                <a:lnTo>
                  <a:pt x="2126" y="550"/>
                </a:lnTo>
                <a:lnTo>
                  <a:pt x="629" y="3935"/>
                </a:lnTo>
                <a:lnTo>
                  <a:pt x="157" y="5195"/>
                </a:lnTo>
                <a:lnTo>
                  <a:pt x="0" y="5983"/>
                </a:lnTo>
                <a:lnTo>
                  <a:pt x="235" y="6770"/>
                </a:lnTo>
                <a:lnTo>
                  <a:pt x="865" y="7163"/>
                </a:lnTo>
                <a:lnTo>
                  <a:pt x="1417" y="7714"/>
                </a:lnTo>
                <a:lnTo>
                  <a:pt x="2283" y="7400"/>
                </a:lnTo>
                <a:lnTo>
                  <a:pt x="3385" y="6770"/>
                </a:lnTo>
                <a:lnTo>
                  <a:pt x="3490" y="5983"/>
                </a:lnTo>
                <a:lnTo>
                  <a:pt x="3543" y="4644"/>
                </a:lnTo>
                <a:lnTo>
                  <a:pt x="3779" y="3778"/>
                </a:lnTo>
                <a:lnTo>
                  <a:pt x="3779" y="314"/>
                </a:lnTo>
                <a:lnTo>
                  <a:pt x="3149" y="78"/>
                </a:lnTo>
                <a:lnTo>
                  <a:pt x="2755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166435" y="8332724"/>
            <a:ext cx="3810" cy="6350"/>
          </a:xfrm>
          <a:custGeom>
            <a:avLst/>
            <a:gdLst/>
            <a:ahLst/>
            <a:cxnLst/>
            <a:rect l="l" t="t" r="r" b="b"/>
            <a:pathLst>
              <a:path w="3809" h="6350">
                <a:moveTo>
                  <a:pt x="2204" y="0"/>
                </a:moveTo>
                <a:lnTo>
                  <a:pt x="1653" y="157"/>
                </a:lnTo>
                <a:lnTo>
                  <a:pt x="1260" y="472"/>
                </a:lnTo>
                <a:lnTo>
                  <a:pt x="945" y="787"/>
                </a:lnTo>
                <a:lnTo>
                  <a:pt x="787" y="1181"/>
                </a:lnTo>
                <a:lnTo>
                  <a:pt x="866" y="1653"/>
                </a:lnTo>
                <a:lnTo>
                  <a:pt x="945" y="1889"/>
                </a:lnTo>
                <a:lnTo>
                  <a:pt x="1181" y="2283"/>
                </a:lnTo>
                <a:lnTo>
                  <a:pt x="630" y="2834"/>
                </a:lnTo>
                <a:lnTo>
                  <a:pt x="315" y="3464"/>
                </a:lnTo>
                <a:lnTo>
                  <a:pt x="236" y="3700"/>
                </a:lnTo>
                <a:lnTo>
                  <a:pt x="157" y="3857"/>
                </a:lnTo>
                <a:lnTo>
                  <a:pt x="78" y="4172"/>
                </a:lnTo>
                <a:lnTo>
                  <a:pt x="0" y="4959"/>
                </a:lnTo>
                <a:lnTo>
                  <a:pt x="1102" y="5825"/>
                </a:lnTo>
                <a:lnTo>
                  <a:pt x="1574" y="5353"/>
                </a:lnTo>
                <a:lnTo>
                  <a:pt x="2126" y="4881"/>
                </a:lnTo>
                <a:lnTo>
                  <a:pt x="2834" y="4565"/>
                </a:lnTo>
                <a:lnTo>
                  <a:pt x="2992" y="3463"/>
                </a:lnTo>
                <a:lnTo>
                  <a:pt x="3228" y="3070"/>
                </a:lnTo>
                <a:lnTo>
                  <a:pt x="3307" y="2440"/>
                </a:lnTo>
                <a:lnTo>
                  <a:pt x="3386" y="2047"/>
                </a:lnTo>
                <a:lnTo>
                  <a:pt x="3149" y="1574"/>
                </a:lnTo>
                <a:lnTo>
                  <a:pt x="2992" y="1180"/>
                </a:lnTo>
                <a:lnTo>
                  <a:pt x="2913" y="787"/>
                </a:lnTo>
                <a:lnTo>
                  <a:pt x="2913" y="314"/>
                </a:lnTo>
                <a:lnTo>
                  <a:pt x="2519" y="157"/>
                </a:lnTo>
                <a:lnTo>
                  <a:pt x="2204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295738" y="9193701"/>
            <a:ext cx="17145" cy="28575"/>
          </a:xfrm>
          <a:custGeom>
            <a:avLst/>
            <a:gdLst/>
            <a:ahLst/>
            <a:cxnLst/>
            <a:rect l="l" t="t" r="r" b="b"/>
            <a:pathLst>
              <a:path w="17144" h="28575">
                <a:moveTo>
                  <a:pt x="9606" y="0"/>
                </a:moveTo>
                <a:lnTo>
                  <a:pt x="6850" y="708"/>
                </a:lnTo>
                <a:lnTo>
                  <a:pt x="5433" y="1810"/>
                </a:lnTo>
                <a:lnTo>
                  <a:pt x="4409" y="3778"/>
                </a:lnTo>
                <a:lnTo>
                  <a:pt x="5354" y="4487"/>
                </a:lnTo>
                <a:lnTo>
                  <a:pt x="4567" y="6849"/>
                </a:lnTo>
                <a:lnTo>
                  <a:pt x="2992" y="8423"/>
                </a:lnTo>
                <a:lnTo>
                  <a:pt x="2677" y="11257"/>
                </a:lnTo>
                <a:lnTo>
                  <a:pt x="3386" y="13540"/>
                </a:lnTo>
                <a:lnTo>
                  <a:pt x="3149" y="15586"/>
                </a:lnTo>
                <a:lnTo>
                  <a:pt x="2283" y="15272"/>
                </a:lnTo>
                <a:lnTo>
                  <a:pt x="2047" y="16138"/>
                </a:lnTo>
                <a:lnTo>
                  <a:pt x="2441" y="16767"/>
                </a:lnTo>
                <a:lnTo>
                  <a:pt x="1811" y="17712"/>
                </a:lnTo>
                <a:lnTo>
                  <a:pt x="1417" y="18893"/>
                </a:lnTo>
                <a:lnTo>
                  <a:pt x="709" y="19995"/>
                </a:lnTo>
                <a:lnTo>
                  <a:pt x="236" y="19365"/>
                </a:lnTo>
                <a:lnTo>
                  <a:pt x="157" y="19916"/>
                </a:lnTo>
                <a:lnTo>
                  <a:pt x="0" y="20467"/>
                </a:lnTo>
                <a:lnTo>
                  <a:pt x="157" y="22278"/>
                </a:lnTo>
                <a:lnTo>
                  <a:pt x="157" y="23537"/>
                </a:lnTo>
                <a:lnTo>
                  <a:pt x="944" y="23538"/>
                </a:lnTo>
                <a:lnTo>
                  <a:pt x="1338" y="24876"/>
                </a:lnTo>
                <a:lnTo>
                  <a:pt x="1259" y="25112"/>
                </a:lnTo>
                <a:lnTo>
                  <a:pt x="3779" y="27631"/>
                </a:lnTo>
                <a:lnTo>
                  <a:pt x="7874" y="28576"/>
                </a:lnTo>
                <a:lnTo>
                  <a:pt x="11811" y="28182"/>
                </a:lnTo>
                <a:lnTo>
                  <a:pt x="12283" y="27710"/>
                </a:lnTo>
                <a:lnTo>
                  <a:pt x="14488" y="26608"/>
                </a:lnTo>
                <a:lnTo>
                  <a:pt x="15669" y="26136"/>
                </a:lnTo>
                <a:lnTo>
                  <a:pt x="16614" y="23066"/>
                </a:lnTo>
                <a:lnTo>
                  <a:pt x="15827" y="20074"/>
                </a:lnTo>
                <a:lnTo>
                  <a:pt x="15669" y="16846"/>
                </a:lnTo>
                <a:lnTo>
                  <a:pt x="16063" y="15665"/>
                </a:lnTo>
                <a:lnTo>
                  <a:pt x="15512" y="14169"/>
                </a:lnTo>
                <a:lnTo>
                  <a:pt x="15197" y="13461"/>
                </a:lnTo>
                <a:lnTo>
                  <a:pt x="14173" y="12673"/>
                </a:lnTo>
                <a:lnTo>
                  <a:pt x="13544" y="11099"/>
                </a:lnTo>
                <a:lnTo>
                  <a:pt x="12992" y="10391"/>
                </a:lnTo>
                <a:lnTo>
                  <a:pt x="12756" y="9604"/>
                </a:lnTo>
                <a:lnTo>
                  <a:pt x="12520" y="8580"/>
                </a:lnTo>
                <a:lnTo>
                  <a:pt x="12913" y="8659"/>
                </a:lnTo>
                <a:lnTo>
                  <a:pt x="12520" y="7085"/>
                </a:lnTo>
                <a:lnTo>
                  <a:pt x="11575" y="5038"/>
                </a:lnTo>
                <a:lnTo>
                  <a:pt x="11260" y="4487"/>
                </a:lnTo>
                <a:lnTo>
                  <a:pt x="9528" y="1417"/>
                </a:lnTo>
                <a:lnTo>
                  <a:pt x="9606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266099" y="3355190"/>
            <a:ext cx="26034" cy="19685"/>
          </a:xfrm>
          <a:custGeom>
            <a:avLst/>
            <a:gdLst/>
            <a:ahLst/>
            <a:cxnLst/>
            <a:rect l="l" t="t" r="r" b="b"/>
            <a:pathLst>
              <a:path w="26034" h="19685">
                <a:moveTo>
                  <a:pt x="23543" y="0"/>
                </a:moveTo>
                <a:lnTo>
                  <a:pt x="21890" y="393"/>
                </a:lnTo>
                <a:lnTo>
                  <a:pt x="20551" y="551"/>
                </a:lnTo>
                <a:lnTo>
                  <a:pt x="19449" y="1180"/>
                </a:lnTo>
                <a:lnTo>
                  <a:pt x="16535" y="2361"/>
                </a:lnTo>
                <a:lnTo>
                  <a:pt x="10078" y="4408"/>
                </a:lnTo>
                <a:lnTo>
                  <a:pt x="7165" y="5510"/>
                </a:lnTo>
                <a:lnTo>
                  <a:pt x="4488" y="6770"/>
                </a:lnTo>
                <a:lnTo>
                  <a:pt x="2519" y="7793"/>
                </a:lnTo>
                <a:lnTo>
                  <a:pt x="1338" y="9840"/>
                </a:lnTo>
                <a:lnTo>
                  <a:pt x="0" y="13382"/>
                </a:lnTo>
                <a:lnTo>
                  <a:pt x="78" y="15429"/>
                </a:lnTo>
                <a:lnTo>
                  <a:pt x="2126" y="18499"/>
                </a:lnTo>
                <a:lnTo>
                  <a:pt x="4251" y="19365"/>
                </a:lnTo>
                <a:lnTo>
                  <a:pt x="8110" y="19680"/>
                </a:lnTo>
                <a:lnTo>
                  <a:pt x="10157" y="19287"/>
                </a:lnTo>
                <a:lnTo>
                  <a:pt x="12913" y="16767"/>
                </a:lnTo>
                <a:lnTo>
                  <a:pt x="12677" y="15980"/>
                </a:lnTo>
                <a:lnTo>
                  <a:pt x="14882" y="13619"/>
                </a:lnTo>
                <a:lnTo>
                  <a:pt x="16693" y="11021"/>
                </a:lnTo>
                <a:lnTo>
                  <a:pt x="18819" y="8659"/>
                </a:lnTo>
                <a:lnTo>
                  <a:pt x="20315" y="8502"/>
                </a:lnTo>
                <a:lnTo>
                  <a:pt x="22520" y="6140"/>
                </a:lnTo>
                <a:lnTo>
                  <a:pt x="23071" y="5195"/>
                </a:lnTo>
                <a:lnTo>
                  <a:pt x="24016" y="4172"/>
                </a:lnTo>
                <a:lnTo>
                  <a:pt x="25906" y="2282"/>
                </a:lnTo>
                <a:lnTo>
                  <a:pt x="25276" y="1338"/>
                </a:lnTo>
                <a:lnTo>
                  <a:pt x="24961" y="865"/>
                </a:lnTo>
                <a:lnTo>
                  <a:pt x="23543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414323" y="7222972"/>
            <a:ext cx="15240" cy="9525"/>
          </a:xfrm>
          <a:custGeom>
            <a:avLst/>
            <a:gdLst/>
            <a:ahLst/>
            <a:cxnLst/>
            <a:rect l="l" t="t" r="r" b="b"/>
            <a:pathLst>
              <a:path w="15240" h="9525">
                <a:moveTo>
                  <a:pt x="4724" y="0"/>
                </a:moveTo>
                <a:lnTo>
                  <a:pt x="2283" y="629"/>
                </a:lnTo>
                <a:lnTo>
                  <a:pt x="1968" y="1023"/>
                </a:lnTo>
                <a:lnTo>
                  <a:pt x="708" y="2282"/>
                </a:lnTo>
                <a:lnTo>
                  <a:pt x="551" y="2676"/>
                </a:lnTo>
                <a:lnTo>
                  <a:pt x="236" y="3778"/>
                </a:lnTo>
                <a:lnTo>
                  <a:pt x="236" y="5825"/>
                </a:lnTo>
                <a:lnTo>
                  <a:pt x="0" y="7557"/>
                </a:lnTo>
                <a:lnTo>
                  <a:pt x="1417" y="9132"/>
                </a:lnTo>
                <a:lnTo>
                  <a:pt x="2047" y="8895"/>
                </a:lnTo>
                <a:lnTo>
                  <a:pt x="4252" y="9210"/>
                </a:lnTo>
                <a:lnTo>
                  <a:pt x="8504" y="8030"/>
                </a:lnTo>
                <a:lnTo>
                  <a:pt x="11653" y="6927"/>
                </a:lnTo>
                <a:lnTo>
                  <a:pt x="12835" y="6691"/>
                </a:lnTo>
                <a:lnTo>
                  <a:pt x="13779" y="5904"/>
                </a:lnTo>
                <a:lnTo>
                  <a:pt x="15039" y="5274"/>
                </a:lnTo>
                <a:lnTo>
                  <a:pt x="15039" y="4645"/>
                </a:lnTo>
                <a:lnTo>
                  <a:pt x="14961" y="3385"/>
                </a:lnTo>
                <a:lnTo>
                  <a:pt x="13622" y="2755"/>
                </a:lnTo>
                <a:lnTo>
                  <a:pt x="12677" y="2440"/>
                </a:lnTo>
                <a:lnTo>
                  <a:pt x="11811" y="1968"/>
                </a:lnTo>
                <a:lnTo>
                  <a:pt x="10472" y="1023"/>
                </a:lnTo>
                <a:lnTo>
                  <a:pt x="8819" y="709"/>
                </a:lnTo>
                <a:lnTo>
                  <a:pt x="7795" y="551"/>
                </a:lnTo>
                <a:lnTo>
                  <a:pt x="7086" y="551"/>
                </a:lnTo>
                <a:lnTo>
                  <a:pt x="5905" y="393"/>
                </a:lnTo>
                <a:lnTo>
                  <a:pt x="4724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802763" y="8688779"/>
            <a:ext cx="9525" cy="12065"/>
          </a:xfrm>
          <a:custGeom>
            <a:avLst/>
            <a:gdLst/>
            <a:ahLst/>
            <a:cxnLst/>
            <a:rect l="l" t="t" r="r" b="b"/>
            <a:pathLst>
              <a:path w="9525" h="12065">
                <a:moveTo>
                  <a:pt x="6141" y="0"/>
                </a:moveTo>
                <a:lnTo>
                  <a:pt x="6141" y="709"/>
                </a:lnTo>
                <a:lnTo>
                  <a:pt x="5275" y="1103"/>
                </a:lnTo>
                <a:lnTo>
                  <a:pt x="4409" y="1575"/>
                </a:lnTo>
                <a:lnTo>
                  <a:pt x="3779" y="2204"/>
                </a:lnTo>
                <a:lnTo>
                  <a:pt x="3307" y="3621"/>
                </a:lnTo>
                <a:lnTo>
                  <a:pt x="3307" y="4015"/>
                </a:lnTo>
                <a:lnTo>
                  <a:pt x="2834" y="5432"/>
                </a:lnTo>
                <a:lnTo>
                  <a:pt x="2283" y="7006"/>
                </a:lnTo>
                <a:lnTo>
                  <a:pt x="787" y="7479"/>
                </a:lnTo>
                <a:lnTo>
                  <a:pt x="393" y="8738"/>
                </a:lnTo>
                <a:lnTo>
                  <a:pt x="0" y="9683"/>
                </a:lnTo>
                <a:lnTo>
                  <a:pt x="944" y="10628"/>
                </a:lnTo>
                <a:lnTo>
                  <a:pt x="3228" y="11415"/>
                </a:lnTo>
                <a:lnTo>
                  <a:pt x="4409" y="11729"/>
                </a:lnTo>
                <a:lnTo>
                  <a:pt x="6299" y="10863"/>
                </a:lnTo>
                <a:lnTo>
                  <a:pt x="7086" y="9840"/>
                </a:lnTo>
                <a:lnTo>
                  <a:pt x="8189" y="6770"/>
                </a:lnTo>
                <a:lnTo>
                  <a:pt x="8267" y="5195"/>
                </a:lnTo>
                <a:lnTo>
                  <a:pt x="9055" y="1416"/>
                </a:lnTo>
                <a:lnTo>
                  <a:pt x="8504" y="787"/>
                </a:lnTo>
                <a:lnTo>
                  <a:pt x="7165" y="314"/>
                </a:lnTo>
                <a:lnTo>
                  <a:pt x="6141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222557" y="8463790"/>
            <a:ext cx="12065" cy="20320"/>
          </a:xfrm>
          <a:custGeom>
            <a:avLst/>
            <a:gdLst/>
            <a:ahLst/>
            <a:cxnLst/>
            <a:rect l="l" t="t" r="r" b="b"/>
            <a:pathLst>
              <a:path w="12065" h="20320">
                <a:moveTo>
                  <a:pt x="9055" y="0"/>
                </a:moveTo>
                <a:lnTo>
                  <a:pt x="6457" y="78"/>
                </a:lnTo>
                <a:lnTo>
                  <a:pt x="6614" y="157"/>
                </a:lnTo>
                <a:lnTo>
                  <a:pt x="6456" y="157"/>
                </a:lnTo>
                <a:lnTo>
                  <a:pt x="4960" y="393"/>
                </a:lnTo>
                <a:lnTo>
                  <a:pt x="4803" y="1496"/>
                </a:lnTo>
                <a:lnTo>
                  <a:pt x="3779" y="2519"/>
                </a:lnTo>
                <a:lnTo>
                  <a:pt x="2677" y="3779"/>
                </a:lnTo>
                <a:lnTo>
                  <a:pt x="2126" y="4014"/>
                </a:lnTo>
                <a:lnTo>
                  <a:pt x="2126" y="4801"/>
                </a:lnTo>
                <a:lnTo>
                  <a:pt x="2204" y="6455"/>
                </a:lnTo>
                <a:lnTo>
                  <a:pt x="2205" y="7951"/>
                </a:lnTo>
                <a:lnTo>
                  <a:pt x="2362" y="13462"/>
                </a:lnTo>
                <a:lnTo>
                  <a:pt x="0" y="15036"/>
                </a:lnTo>
                <a:lnTo>
                  <a:pt x="157" y="19051"/>
                </a:lnTo>
                <a:lnTo>
                  <a:pt x="2834" y="20232"/>
                </a:lnTo>
                <a:lnTo>
                  <a:pt x="6929" y="20074"/>
                </a:lnTo>
                <a:lnTo>
                  <a:pt x="9134" y="19680"/>
                </a:lnTo>
                <a:lnTo>
                  <a:pt x="11496" y="17161"/>
                </a:lnTo>
                <a:lnTo>
                  <a:pt x="10787" y="14879"/>
                </a:lnTo>
                <a:lnTo>
                  <a:pt x="10630" y="9447"/>
                </a:lnTo>
                <a:lnTo>
                  <a:pt x="11102" y="7714"/>
                </a:lnTo>
                <a:lnTo>
                  <a:pt x="10866" y="5904"/>
                </a:lnTo>
                <a:lnTo>
                  <a:pt x="10157" y="1338"/>
                </a:lnTo>
                <a:lnTo>
                  <a:pt x="9055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451955" y="8974469"/>
            <a:ext cx="45720" cy="83820"/>
          </a:xfrm>
          <a:custGeom>
            <a:avLst/>
            <a:gdLst/>
            <a:ahLst/>
            <a:cxnLst/>
            <a:rect l="l" t="t" r="r" b="b"/>
            <a:pathLst>
              <a:path w="45719" h="83820">
                <a:moveTo>
                  <a:pt x="9055" y="0"/>
                </a:moveTo>
                <a:lnTo>
                  <a:pt x="5984" y="550"/>
                </a:lnTo>
                <a:lnTo>
                  <a:pt x="8031" y="3542"/>
                </a:lnTo>
                <a:lnTo>
                  <a:pt x="7008" y="6927"/>
                </a:lnTo>
                <a:lnTo>
                  <a:pt x="6142" y="10391"/>
                </a:lnTo>
                <a:lnTo>
                  <a:pt x="2992" y="13146"/>
                </a:lnTo>
                <a:lnTo>
                  <a:pt x="1653" y="21097"/>
                </a:lnTo>
                <a:lnTo>
                  <a:pt x="0" y="23066"/>
                </a:lnTo>
                <a:lnTo>
                  <a:pt x="944" y="27080"/>
                </a:lnTo>
                <a:lnTo>
                  <a:pt x="1114" y="31502"/>
                </a:lnTo>
                <a:lnTo>
                  <a:pt x="590" y="37127"/>
                </a:lnTo>
                <a:lnTo>
                  <a:pt x="834" y="44538"/>
                </a:lnTo>
                <a:lnTo>
                  <a:pt x="3307" y="54318"/>
                </a:lnTo>
                <a:lnTo>
                  <a:pt x="4793" y="61639"/>
                </a:lnTo>
                <a:lnTo>
                  <a:pt x="7526" y="67536"/>
                </a:lnTo>
                <a:lnTo>
                  <a:pt x="14488" y="77935"/>
                </a:lnTo>
                <a:lnTo>
                  <a:pt x="15906" y="79824"/>
                </a:lnTo>
                <a:lnTo>
                  <a:pt x="19370" y="83761"/>
                </a:lnTo>
                <a:lnTo>
                  <a:pt x="32756" y="77069"/>
                </a:lnTo>
                <a:lnTo>
                  <a:pt x="37559" y="76203"/>
                </a:lnTo>
                <a:lnTo>
                  <a:pt x="45197" y="69040"/>
                </a:lnTo>
                <a:lnTo>
                  <a:pt x="43150" y="59277"/>
                </a:lnTo>
                <a:lnTo>
                  <a:pt x="40000" y="51090"/>
                </a:lnTo>
                <a:lnTo>
                  <a:pt x="38426" y="51878"/>
                </a:lnTo>
                <a:lnTo>
                  <a:pt x="37717" y="49674"/>
                </a:lnTo>
                <a:lnTo>
                  <a:pt x="23947" y="9791"/>
                </a:lnTo>
                <a:lnTo>
                  <a:pt x="16283" y="2559"/>
                </a:lnTo>
                <a:lnTo>
                  <a:pt x="9055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230091" y="8474339"/>
            <a:ext cx="12700" cy="30480"/>
          </a:xfrm>
          <a:custGeom>
            <a:avLst/>
            <a:gdLst/>
            <a:ahLst/>
            <a:cxnLst/>
            <a:rect l="l" t="t" r="r" b="b"/>
            <a:pathLst>
              <a:path w="12700" h="30479">
                <a:moveTo>
                  <a:pt x="5748" y="0"/>
                </a:moveTo>
                <a:lnTo>
                  <a:pt x="3622" y="2598"/>
                </a:lnTo>
                <a:lnTo>
                  <a:pt x="236" y="16531"/>
                </a:lnTo>
                <a:lnTo>
                  <a:pt x="630" y="21491"/>
                </a:lnTo>
                <a:lnTo>
                  <a:pt x="472" y="24640"/>
                </a:lnTo>
                <a:lnTo>
                  <a:pt x="0" y="27710"/>
                </a:lnTo>
                <a:lnTo>
                  <a:pt x="2834" y="28891"/>
                </a:lnTo>
                <a:lnTo>
                  <a:pt x="5118" y="30465"/>
                </a:lnTo>
                <a:lnTo>
                  <a:pt x="7638" y="28812"/>
                </a:lnTo>
                <a:lnTo>
                  <a:pt x="11339" y="26057"/>
                </a:lnTo>
                <a:lnTo>
                  <a:pt x="12126" y="21491"/>
                </a:lnTo>
                <a:lnTo>
                  <a:pt x="11732" y="19602"/>
                </a:lnTo>
                <a:lnTo>
                  <a:pt x="11338" y="17870"/>
                </a:lnTo>
                <a:lnTo>
                  <a:pt x="9842" y="6376"/>
                </a:lnTo>
                <a:lnTo>
                  <a:pt x="9842" y="472"/>
                </a:lnTo>
                <a:lnTo>
                  <a:pt x="7244" y="157"/>
                </a:lnTo>
                <a:lnTo>
                  <a:pt x="5748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601397" y="9044843"/>
            <a:ext cx="10160" cy="17145"/>
          </a:xfrm>
          <a:custGeom>
            <a:avLst/>
            <a:gdLst/>
            <a:ahLst/>
            <a:cxnLst/>
            <a:rect l="l" t="t" r="r" b="b"/>
            <a:pathLst>
              <a:path w="10159" h="17145">
                <a:moveTo>
                  <a:pt x="3622" y="0"/>
                </a:moveTo>
                <a:lnTo>
                  <a:pt x="1968" y="550"/>
                </a:lnTo>
                <a:lnTo>
                  <a:pt x="1339" y="708"/>
                </a:lnTo>
                <a:lnTo>
                  <a:pt x="945" y="1496"/>
                </a:lnTo>
                <a:lnTo>
                  <a:pt x="787" y="2834"/>
                </a:lnTo>
                <a:lnTo>
                  <a:pt x="157" y="3070"/>
                </a:lnTo>
                <a:lnTo>
                  <a:pt x="0" y="4644"/>
                </a:lnTo>
                <a:lnTo>
                  <a:pt x="787" y="5746"/>
                </a:lnTo>
                <a:lnTo>
                  <a:pt x="1102" y="6533"/>
                </a:lnTo>
                <a:lnTo>
                  <a:pt x="1496" y="7636"/>
                </a:lnTo>
                <a:lnTo>
                  <a:pt x="315" y="7714"/>
                </a:lnTo>
                <a:lnTo>
                  <a:pt x="1732" y="10548"/>
                </a:lnTo>
                <a:lnTo>
                  <a:pt x="2283" y="11729"/>
                </a:lnTo>
                <a:lnTo>
                  <a:pt x="630" y="12359"/>
                </a:lnTo>
                <a:lnTo>
                  <a:pt x="4016" y="15980"/>
                </a:lnTo>
                <a:lnTo>
                  <a:pt x="5275" y="16689"/>
                </a:lnTo>
                <a:lnTo>
                  <a:pt x="7874" y="15036"/>
                </a:lnTo>
                <a:lnTo>
                  <a:pt x="8819" y="15587"/>
                </a:lnTo>
                <a:lnTo>
                  <a:pt x="10158" y="13855"/>
                </a:lnTo>
                <a:lnTo>
                  <a:pt x="9685" y="12202"/>
                </a:lnTo>
                <a:lnTo>
                  <a:pt x="9055" y="11021"/>
                </a:lnTo>
                <a:lnTo>
                  <a:pt x="8897" y="10628"/>
                </a:lnTo>
                <a:lnTo>
                  <a:pt x="8110" y="9603"/>
                </a:lnTo>
                <a:lnTo>
                  <a:pt x="7952" y="9210"/>
                </a:lnTo>
                <a:lnTo>
                  <a:pt x="7716" y="8816"/>
                </a:lnTo>
                <a:lnTo>
                  <a:pt x="7874" y="6612"/>
                </a:lnTo>
                <a:lnTo>
                  <a:pt x="5984" y="4644"/>
                </a:lnTo>
                <a:lnTo>
                  <a:pt x="3622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355240" y="8405621"/>
            <a:ext cx="25400" cy="38735"/>
          </a:xfrm>
          <a:custGeom>
            <a:avLst/>
            <a:gdLst/>
            <a:ahLst/>
            <a:cxnLst/>
            <a:rect l="l" t="t" r="r" b="b"/>
            <a:pathLst>
              <a:path w="25400" h="38734">
                <a:moveTo>
                  <a:pt x="10472" y="0"/>
                </a:moveTo>
                <a:lnTo>
                  <a:pt x="9842" y="2125"/>
                </a:lnTo>
                <a:lnTo>
                  <a:pt x="8346" y="2282"/>
                </a:lnTo>
                <a:lnTo>
                  <a:pt x="4488" y="2676"/>
                </a:lnTo>
                <a:lnTo>
                  <a:pt x="2519" y="5746"/>
                </a:lnTo>
                <a:lnTo>
                  <a:pt x="472" y="10391"/>
                </a:lnTo>
                <a:lnTo>
                  <a:pt x="78" y="12280"/>
                </a:lnTo>
                <a:lnTo>
                  <a:pt x="1417" y="14877"/>
                </a:lnTo>
                <a:lnTo>
                  <a:pt x="1023" y="19758"/>
                </a:lnTo>
                <a:lnTo>
                  <a:pt x="0" y="24639"/>
                </a:lnTo>
                <a:lnTo>
                  <a:pt x="3858" y="31646"/>
                </a:lnTo>
                <a:lnTo>
                  <a:pt x="8582" y="35188"/>
                </a:lnTo>
                <a:lnTo>
                  <a:pt x="14330" y="38258"/>
                </a:lnTo>
                <a:lnTo>
                  <a:pt x="15197" y="37944"/>
                </a:lnTo>
                <a:lnTo>
                  <a:pt x="24961" y="32748"/>
                </a:lnTo>
                <a:lnTo>
                  <a:pt x="21417" y="14484"/>
                </a:lnTo>
                <a:lnTo>
                  <a:pt x="20945" y="9131"/>
                </a:lnTo>
                <a:lnTo>
                  <a:pt x="16377" y="6061"/>
                </a:lnTo>
                <a:lnTo>
                  <a:pt x="15748" y="4329"/>
                </a:lnTo>
                <a:lnTo>
                  <a:pt x="13701" y="1653"/>
                </a:lnTo>
                <a:lnTo>
                  <a:pt x="10472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675918" y="8959663"/>
            <a:ext cx="3810" cy="4445"/>
          </a:xfrm>
          <a:custGeom>
            <a:avLst/>
            <a:gdLst/>
            <a:ahLst/>
            <a:cxnLst/>
            <a:rect l="l" t="t" r="r" b="b"/>
            <a:pathLst>
              <a:path w="3809" h="4445">
                <a:moveTo>
                  <a:pt x="2204" y="0"/>
                </a:moveTo>
                <a:lnTo>
                  <a:pt x="1259" y="236"/>
                </a:lnTo>
                <a:lnTo>
                  <a:pt x="866" y="393"/>
                </a:lnTo>
                <a:lnTo>
                  <a:pt x="472" y="550"/>
                </a:lnTo>
                <a:lnTo>
                  <a:pt x="236" y="707"/>
                </a:lnTo>
                <a:lnTo>
                  <a:pt x="157" y="944"/>
                </a:lnTo>
                <a:lnTo>
                  <a:pt x="0" y="1417"/>
                </a:lnTo>
                <a:lnTo>
                  <a:pt x="0" y="1810"/>
                </a:lnTo>
                <a:lnTo>
                  <a:pt x="157" y="1967"/>
                </a:lnTo>
                <a:lnTo>
                  <a:pt x="157" y="2518"/>
                </a:lnTo>
                <a:lnTo>
                  <a:pt x="315" y="2597"/>
                </a:lnTo>
                <a:lnTo>
                  <a:pt x="551" y="2676"/>
                </a:lnTo>
                <a:lnTo>
                  <a:pt x="708" y="3070"/>
                </a:lnTo>
                <a:lnTo>
                  <a:pt x="708" y="3385"/>
                </a:lnTo>
                <a:lnTo>
                  <a:pt x="1023" y="3621"/>
                </a:lnTo>
                <a:lnTo>
                  <a:pt x="1259" y="3857"/>
                </a:lnTo>
                <a:lnTo>
                  <a:pt x="1968" y="4014"/>
                </a:lnTo>
                <a:lnTo>
                  <a:pt x="2205" y="3542"/>
                </a:lnTo>
                <a:lnTo>
                  <a:pt x="2441" y="3542"/>
                </a:lnTo>
                <a:lnTo>
                  <a:pt x="2677" y="3699"/>
                </a:lnTo>
                <a:lnTo>
                  <a:pt x="2913" y="3542"/>
                </a:lnTo>
                <a:lnTo>
                  <a:pt x="3307" y="3227"/>
                </a:lnTo>
                <a:lnTo>
                  <a:pt x="3307" y="2597"/>
                </a:lnTo>
                <a:lnTo>
                  <a:pt x="3228" y="2125"/>
                </a:lnTo>
                <a:lnTo>
                  <a:pt x="3071" y="1652"/>
                </a:lnTo>
                <a:lnTo>
                  <a:pt x="3071" y="865"/>
                </a:lnTo>
                <a:lnTo>
                  <a:pt x="2598" y="551"/>
                </a:lnTo>
                <a:lnTo>
                  <a:pt x="2204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140644" y="5643657"/>
            <a:ext cx="73025" cy="64135"/>
          </a:xfrm>
          <a:custGeom>
            <a:avLst/>
            <a:gdLst/>
            <a:ahLst/>
            <a:cxnLst/>
            <a:rect l="l" t="t" r="r" b="b"/>
            <a:pathLst>
              <a:path w="73025" h="64135">
                <a:moveTo>
                  <a:pt x="37160" y="49504"/>
                </a:moveTo>
                <a:lnTo>
                  <a:pt x="35433" y="47536"/>
                </a:lnTo>
                <a:lnTo>
                  <a:pt x="33616" y="46355"/>
                </a:lnTo>
                <a:lnTo>
                  <a:pt x="30861" y="44310"/>
                </a:lnTo>
                <a:lnTo>
                  <a:pt x="30543" y="42418"/>
                </a:lnTo>
                <a:lnTo>
                  <a:pt x="16294" y="37934"/>
                </a:lnTo>
                <a:lnTo>
                  <a:pt x="13220" y="36601"/>
                </a:lnTo>
                <a:lnTo>
                  <a:pt x="4876" y="41478"/>
                </a:lnTo>
                <a:lnTo>
                  <a:pt x="939" y="45415"/>
                </a:lnTo>
                <a:lnTo>
                  <a:pt x="0" y="56121"/>
                </a:lnTo>
                <a:lnTo>
                  <a:pt x="6134" y="63677"/>
                </a:lnTo>
                <a:lnTo>
                  <a:pt x="15189" y="61468"/>
                </a:lnTo>
                <a:lnTo>
                  <a:pt x="19126" y="60693"/>
                </a:lnTo>
                <a:lnTo>
                  <a:pt x="27165" y="61163"/>
                </a:lnTo>
                <a:lnTo>
                  <a:pt x="28575" y="59423"/>
                </a:lnTo>
                <a:lnTo>
                  <a:pt x="35039" y="56908"/>
                </a:lnTo>
                <a:lnTo>
                  <a:pt x="36690" y="55257"/>
                </a:lnTo>
                <a:lnTo>
                  <a:pt x="36842" y="53124"/>
                </a:lnTo>
                <a:lnTo>
                  <a:pt x="37160" y="49504"/>
                </a:lnTo>
                <a:close/>
              </a:path>
              <a:path w="73025" h="64135">
                <a:moveTo>
                  <a:pt x="72885" y="18656"/>
                </a:moveTo>
                <a:lnTo>
                  <a:pt x="68554" y="15430"/>
                </a:lnTo>
                <a:lnTo>
                  <a:pt x="65798" y="15113"/>
                </a:lnTo>
                <a:lnTo>
                  <a:pt x="60210" y="12750"/>
                </a:lnTo>
                <a:lnTo>
                  <a:pt x="57848" y="11010"/>
                </a:lnTo>
                <a:lnTo>
                  <a:pt x="52578" y="8420"/>
                </a:lnTo>
                <a:lnTo>
                  <a:pt x="49263" y="5346"/>
                </a:lnTo>
                <a:lnTo>
                  <a:pt x="43916" y="2832"/>
                </a:lnTo>
                <a:lnTo>
                  <a:pt x="39979" y="2273"/>
                </a:lnTo>
                <a:lnTo>
                  <a:pt x="33362" y="0"/>
                </a:lnTo>
                <a:lnTo>
                  <a:pt x="29425" y="546"/>
                </a:lnTo>
                <a:lnTo>
                  <a:pt x="19431" y="5118"/>
                </a:lnTo>
                <a:lnTo>
                  <a:pt x="18008" y="12115"/>
                </a:lnTo>
                <a:lnTo>
                  <a:pt x="20447" y="16840"/>
                </a:lnTo>
                <a:lnTo>
                  <a:pt x="25171" y="22504"/>
                </a:lnTo>
                <a:lnTo>
                  <a:pt x="28003" y="22745"/>
                </a:lnTo>
                <a:lnTo>
                  <a:pt x="34937" y="22898"/>
                </a:lnTo>
                <a:lnTo>
                  <a:pt x="38950" y="23291"/>
                </a:lnTo>
                <a:lnTo>
                  <a:pt x="45097" y="22987"/>
                </a:lnTo>
                <a:lnTo>
                  <a:pt x="46990" y="22669"/>
                </a:lnTo>
                <a:lnTo>
                  <a:pt x="52971" y="22199"/>
                </a:lnTo>
                <a:lnTo>
                  <a:pt x="57226" y="23533"/>
                </a:lnTo>
                <a:lnTo>
                  <a:pt x="63360" y="23380"/>
                </a:lnTo>
                <a:lnTo>
                  <a:pt x="66903" y="22199"/>
                </a:lnTo>
                <a:lnTo>
                  <a:pt x="69507" y="22034"/>
                </a:lnTo>
                <a:lnTo>
                  <a:pt x="71945" y="22199"/>
                </a:lnTo>
                <a:lnTo>
                  <a:pt x="72339" y="20142"/>
                </a:lnTo>
                <a:lnTo>
                  <a:pt x="72580" y="19126"/>
                </a:lnTo>
                <a:lnTo>
                  <a:pt x="72885" y="18656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940398" y="6278303"/>
            <a:ext cx="20320" cy="6350"/>
          </a:xfrm>
          <a:custGeom>
            <a:avLst/>
            <a:gdLst/>
            <a:ahLst/>
            <a:cxnLst/>
            <a:rect l="l" t="t" r="r" b="b"/>
            <a:pathLst>
              <a:path w="20320" h="6350">
                <a:moveTo>
                  <a:pt x="19764" y="0"/>
                </a:moveTo>
                <a:lnTo>
                  <a:pt x="8425" y="2598"/>
                </a:lnTo>
                <a:lnTo>
                  <a:pt x="1496" y="2361"/>
                </a:lnTo>
                <a:lnTo>
                  <a:pt x="0" y="3385"/>
                </a:lnTo>
                <a:lnTo>
                  <a:pt x="236" y="4566"/>
                </a:lnTo>
                <a:lnTo>
                  <a:pt x="472" y="5511"/>
                </a:lnTo>
                <a:lnTo>
                  <a:pt x="2283" y="6140"/>
                </a:lnTo>
                <a:lnTo>
                  <a:pt x="6850" y="3148"/>
                </a:lnTo>
                <a:lnTo>
                  <a:pt x="19843" y="314"/>
                </a:lnTo>
                <a:lnTo>
                  <a:pt x="19843" y="157"/>
                </a:lnTo>
                <a:lnTo>
                  <a:pt x="19764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94641" y="2872785"/>
            <a:ext cx="19685" cy="20320"/>
          </a:xfrm>
          <a:custGeom>
            <a:avLst/>
            <a:gdLst/>
            <a:ahLst/>
            <a:cxnLst/>
            <a:rect l="l" t="t" r="r" b="b"/>
            <a:pathLst>
              <a:path w="19684" h="20319">
                <a:moveTo>
                  <a:pt x="16299" y="0"/>
                </a:moveTo>
                <a:lnTo>
                  <a:pt x="15433" y="708"/>
                </a:lnTo>
                <a:lnTo>
                  <a:pt x="14567" y="1495"/>
                </a:lnTo>
                <a:lnTo>
                  <a:pt x="14567" y="2833"/>
                </a:lnTo>
                <a:lnTo>
                  <a:pt x="12992" y="3778"/>
                </a:lnTo>
                <a:lnTo>
                  <a:pt x="12913" y="3542"/>
                </a:lnTo>
                <a:lnTo>
                  <a:pt x="10630" y="4408"/>
                </a:lnTo>
                <a:lnTo>
                  <a:pt x="9370" y="6927"/>
                </a:lnTo>
                <a:lnTo>
                  <a:pt x="8189" y="8501"/>
                </a:lnTo>
                <a:lnTo>
                  <a:pt x="7244" y="9682"/>
                </a:lnTo>
                <a:lnTo>
                  <a:pt x="5118" y="9682"/>
                </a:lnTo>
                <a:lnTo>
                  <a:pt x="3779" y="10391"/>
                </a:lnTo>
                <a:lnTo>
                  <a:pt x="2126" y="11335"/>
                </a:lnTo>
                <a:lnTo>
                  <a:pt x="2677" y="11493"/>
                </a:lnTo>
                <a:lnTo>
                  <a:pt x="1968" y="12673"/>
                </a:lnTo>
                <a:lnTo>
                  <a:pt x="866" y="14405"/>
                </a:lnTo>
                <a:lnTo>
                  <a:pt x="0" y="16374"/>
                </a:lnTo>
                <a:lnTo>
                  <a:pt x="2126" y="18263"/>
                </a:lnTo>
                <a:lnTo>
                  <a:pt x="1889" y="18814"/>
                </a:lnTo>
                <a:lnTo>
                  <a:pt x="2362" y="19129"/>
                </a:lnTo>
                <a:lnTo>
                  <a:pt x="2834" y="19365"/>
                </a:lnTo>
                <a:lnTo>
                  <a:pt x="5354" y="19916"/>
                </a:lnTo>
                <a:lnTo>
                  <a:pt x="6220" y="20231"/>
                </a:lnTo>
                <a:lnTo>
                  <a:pt x="10157" y="20231"/>
                </a:lnTo>
                <a:lnTo>
                  <a:pt x="11023" y="18657"/>
                </a:lnTo>
                <a:lnTo>
                  <a:pt x="14646" y="14642"/>
                </a:lnTo>
                <a:lnTo>
                  <a:pt x="15197" y="13539"/>
                </a:lnTo>
                <a:lnTo>
                  <a:pt x="16614" y="11650"/>
                </a:lnTo>
                <a:lnTo>
                  <a:pt x="16299" y="11099"/>
                </a:lnTo>
                <a:lnTo>
                  <a:pt x="16614" y="9210"/>
                </a:lnTo>
                <a:lnTo>
                  <a:pt x="17953" y="7478"/>
                </a:lnTo>
                <a:lnTo>
                  <a:pt x="17480" y="5116"/>
                </a:lnTo>
                <a:lnTo>
                  <a:pt x="18504" y="3778"/>
                </a:lnTo>
                <a:lnTo>
                  <a:pt x="18740" y="2361"/>
                </a:lnTo>
                <a:lnTo>
                  <a:pt x="18819" y="1574"/>
                </a:lnTo>
                <a:lnTo>
                  <a:pt x="19213" y="1180"/>
                </a:lnTo>
                <a:lnTo>
                  <a:pt x="18740" y="786"/>
                </a:lnTo>
                <a:lnTo>
                  <a:pt x="18032" y="78"/>
                </a:lnTo>
                <a:lnTo>
                  <a:pt x="16299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913914" y="2774142"/>
            <a:ext cx="8890" cy="10795"/>
          </a:xfrm>
          <a:custGeom>
            <a:avLst/>
            <a:gdLst/>
            <a:ahLst/>
            <a:cxnLst/>
            <a:rect l="l" t="t" r="r" b="b"/>
            <a:pathLst>
              <a:path w="8890" h="10794">
                <a:moveTo>
                  <a:pt x="5512" y="0"/>
                </a:moveTo>
                <a:lnTo>
                  <a:pt x="3307" y="0"/>
                </a:lnTo>
                <a:lnTo>
                  <a:pt x="1181" y="3385"/>
                </a:lnTo>
                <a:lnTo>
                  <a:pt x="0" y="5353"/>
                </a:lnTo>
                <a:lnTo>
                  <a:pt x="708" y="6770"/>
                </a:lnTo>
                <a:lnTo>
                  <a:pt x="2283" y="8265"/>
                </a:lnTo>
                <a:lnTo>
                  <a:pt x="4330" y="10312"/>
                </a:lnTo>
                <a:lnTo>
                  <a:pt x="6535" y="8895"/>
                </a:lnTo>
                <a:lnTo>
                  <a:pt x="8110" y="7950"/>
                </a:lnTo>
                <a:lnTo>
                  <a:pt x="8819" y="6376"/>
                </a:lnTo>
                <a:lnTo>
                  <a:pt x="8582" y="4486"/>
                </a:lnTo>
                <a:lnTo>
                  <a:pt x="8346" y="2912"/>
                </a:lnTo>
                <a:lnTo>
                  <a:pt x="7795" y="1495"/>
                </a:lnTo>
                <a:lnTo>
                  <a:pt x="6771" y="865"/>
                </a:lnTo>
                <a:lnTo>
                  <a:pt x="5512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980085" y="595811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2283" y="0"/>
                </a:moveTo>
                <a:lnTo>
                  <a:pt x="1417" y="314"/>
                </a:lnTo>
                <a:lnTo>
                  <a:pt x="944" y="472"/>
                </a:lnTo>
                <a:lnTo>
                  <a:pt x="0" y="1023"/>
                </a:lnTo>
                <a:lnTo>
                  <a:pt x="2204" y="4093"/>
                </a:lnTo>
                <a:lnTo>
                  <a:pt x="2677" y="3621"/>
                </a:lnTo>
                <a:lnTo>
                  <a:pt x="3149" y="3306"/>
                </a:lnTo>
                <a:lnTo>
                  <a:pt x="3700" y="2912"/>
                </a:lnTo>
                <a:lnTo>
                  <a:pt x="4015" y="2518"/>
                </a:lnTo>
                <a:lnTo>
                  <a:pt x="3149" y="1101"/>
                </a:lnTo>
                <a:lnTo>
                  <a:pt x="2677" y="235"/>
                </a:lnTo>
                <a:lnTo>
                  <a:pt x="2283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904864" y="515924"/>
            <a:ext cx="31115" cy="26670"/>
          </a:xfrm>
          <a:custGeom>
            <a:avLst/>
            <a:gdLst/>
            <a:ahLst/>
            <a:cxnLst/>
            <a:rect l="l" t="t" r="r" b="b"/>
            <a:pathLst>
              <a:path w="31115" h="26670">
                <a:moveTo>
                  <a:pt x="7637" y="0"/>
                </a:moveTo>
                <a:lnTo>
                  <a:pt x="3307" y="2440"/>
                </a:lnTo>
                <a:lnTo>
                  <a:pt x="393" y="4172"/>
                </a:lnTo>
                <a:lnTo>
                  <a:pt x="0" y="6218"/>
                </a:lnTo>
                <a:lnTo>
                  <a:pt x="1259" y="8974"/>
                </a:lnTo>
                <a:lnTo>
                  <a:pt x="3307" y="12910"/>
                </a:lnTo>
                <a:lnTo>
                  <a:pt x="5118" y="12910"/>
                </a:lnTo>
                <a:lnTo>
                  <a:pt x="11181" y="15744"/>
                </a:lnTo>
                <a:lnTo>
                  <a:pt x="13701" y="18420"/>
                </a:lnTo>
                <a:lnTo>
                  <a:pt x="19685" y="20861"/>
                </a:lnTo>
                <a:lnTo>
                  <a:pt x="22520" y="22907"/>
                </a:lnTo>
                <a:lnTo>
                  <a:pt x="28819" y="26214"/>
                </a:lnTo>
                <a:lnTo>
                  <a:pt x="29607" y="25742"/>
                </a:lnTo>
                <a:lnTo>
                  <a:pt x="30236" y="24954"/>
                </a:lnTo>
                <a:lnTo>
                  <a:pt x="30866" y="24167"/>
                </a:lnTo>
                <a:lnTo>
                  <a:pt x="30394" y="22278"/>
                </a:lnTo>
                <a:lnTo>
                  <a:pt x="28819" y="20625"/>
                </a:lnTo>
                <a:lnTo>
                  <a:pt x="26457" y="18342"/>
                </a:lnTo>
                <a:lnTo>
                  <a:pt x="24882" y="15508"/>
                </a:lnTo>
                <a:lnTo>
                  <a:pt x="21023" y="11965"/>
                </a:lnTo>
                <a:lnTo>
                  <a:pt x="19055" y="11493"/>
                </a:lnTo>
                <a:lnTo>
                  <a:pt x="16771" y="9604"/>
                </a:lnTo>
                <a:lnTo>
                  <a:pt x="13386" y="6927"/>
                </a:lnTo>
                <a:lnTo>
                  <a:pt x="7637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540086" y="1024073"/>
            <a:ext cx="15240" cy="12065"/>
          </a:xfrm>
          <a:custGeom>
            <a:avLst/>
            <a:gdLst/>
            <a:ahLst/>
            <a:cxnLst/>
            <a:rect l="l" t="t" r="r" b="b"/>
            <a:pathLst>
              <a:path w="15240" h="12065">
                <a:moveTo>
                  <a:pt x="5197" y="0"/>
                </a:moveTo>
                <a:lnTo>
                  <a:pt x="0" y="3306"/>
                </a:lnTo>
                <a:lnTo>
                  <a:pt x="708" y="6061"/>
                </a:lnTo>
                <a:lnTo>
                  <a:pt x="2519" y="6691"/>
                </a:lnTo>
                <a:lnTo>
                  <a:pt x="3700" y="6691"/>
                </a:lnTo>
                <a:lnTo>
                  <a:pt x="4645" y="7006"/>
                </a:lnTo>
                <a:lnTo>
                  <a:pt x="5433" y="7321"/>
                </a:lnTo>
                <a:lnTo>
                  <a:pt x="6456" y="7557"/>
                </a:lnTo>
                <a:lnTo>
                  <a:pt x="7952" y="8108"/>
                </a:lnTo>
                <a:lnTo>
                  <a:pt x="8425" y="8580"/>
                </a:lnTo>
                <a:lnTo>
                  <a:pt x="9055" y="8816"/>
                </a:lnTo>
                <a:lnTo>
                  <a:pt x="9763" y="9131"/>
                </a:lnTo>
                <a:lnTo>
                  <a:pt x="9685" y="9446"/>
                </a:lnTo>
                <a:lnTo>
                  <a:pt x="10315" y="9682"/>
                </a:lnTo>
                <a:lnTo>
                  <a:pt x="11023" y="9997"/>
                </a:lnTo>
                <a:lnTo>
                  <a:pt x="11968" y="10233"/>
                </a:lnTo>
                <a:lnTo>
                  <a:pt x="12519" y="10469"/>
                </a:lnTo>
                <a:lnTo>
                  <a:pt x="13622" y="10863"/>
                </a:lnTo>
                <a:lnTo>
                  <a:pt x="14488" y="11493"/>
                </a:lnTo>
                <a:lnTo>
                  <a:pt x="14646" y="11257"/>
                </a:lnTo>
                <a:lnTo>
                  <a:pt x="14803" y="11021"/>
                </a:lnTo>
                <a:lnTo>
                  <a:pt x="14488" y="9682"/>
                </a:lnTo>
                <a:lnTo>
                  <a:pt x="13543" y="8816"/>
                </a:lnTo>
                <a:lnTo>
                  <a:pt x="13071" y="8423"/>
                </a:lnTo>
                <a:lnTo>
                  <a:pt x="12677" y="8502"/>
                </a:lnTo>
                <a:lnTo>
                  <a:pt x="12126" y="7950"/>
                </a:lnTo>
                <a:lnTo>
                  <a:pt x="11653" y="7557"/>
                </a:lnTo>
                <a:lnTo>
                  <a:pt x="11260" y="6691"/>
                </a:lnTo>
                <a:lnTo>
                  <a:pt x="10315" y="5746"/>
                </a:lnTo>
                <a:lnTo>
                  <a:pt x="9134" y="5589"/>
                </a:lnTo>
                <a:lnTo>
                  <a:pt x="8110" y="4408"/>
                </a:lnTo>
                <a:lnTo>
                  <a:pt x="8031" y="3385"/>
                </a:lnTo>
                <a:lnTo>
                  <a:pt x="6929" y="2125"/>
                </a:lnTo>
                <a:lnTo>
                  <a:pt x="6535" y="1338"/>
                </a:lnTo>
                <a:lnTo>
                  <a:pt x="5197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670694" y="1154752"/>
            <a:ext cx="17145" cy="15875"/>
          </a:xfrm>
          <a:custGeom>
            <a:avLst/>
            <a:gdLst/>
            <a:ahLst/>
            <a:cxnLst/>
            <a:rect l="l" t="t" r="r" b="b"/>
            <a:pathLst>
              <a:path w="17145" h="15875">
                <a:moveTo>
                  <a:pt x="8267" y="0"/>
                </a:moveTo>
                <a:lnTo>
                  <a:pt x="0" y="7793"/>
                </a:lnTo>
                <a:lnTo>
                  <a:pt x="314" y="9053"/>
                </a:lnTo>
                <a:lnTo>
                  <a:pt x="1338" y="11887"/>
                </a:lnTo>
                <a:lnTo>
                  <a:pt x="2598" y="12516"/>
                </a:lnTo>
                <a:lnTo>
                  <a:pt x="6456" y="12516"/>
                </a:lnTo>
                <a:lnTo>
                  <a:pt x="8267" y="15114"/>
                </a:lnTo>
                <a:lnTo>
                  <a:pt x="17008" y="8816"/>
                </a:lnTo>
                <a:lnTo>
                  <a:pt x="16772" y="7242"/>
                </a:lnTo>
                <a:lnTo>
                  <a:pt x="16457" y="6061"/>
                </a:lnTo>
                <a:lnTo>
                  <a:pt x="15984" y="5904"/>
                </a:lnTo>
                <a:lnTo>
                  <a:pt x="15275" y="4880"/>
                </a:lnTo>
                <a:lnTo>
                  <a:pt x="14488" y="3857"/>
                </a:lnTo>
                <a:lnTo>
                  <a:pt x="14015" y="3149"/>
                </a:lnTo>
                <a:lnTo>
                  <a:pt x="12283" y="2046"/>
                </a:lnTo>
                <a:lnTo>
                  <a:pt x="10708" y="865"/>
                </a:lnTo>
                <a:lnTo>
                  <a:pt x="8267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195142" y="8480407"/>
            <a:ext cx="26670" cy="22860"/>
          </a:xfrm>
          <a:custGeom>
            <a:avLst/>
            <a:gdLst/>
            <a:ahLst/>
            <a:cxnLst/>
            <a:rect l="l" t="t" r="r" b="b"/>
            <a:pathLst>
              <a:path w="26669" h="22859">
                <a:moveTo>
                  <a:pt x="8504" y="0"/>
                </a:moveTo>
                <a:lnTo>
                  <a:pt x="3149" y="2440"/>
                </a:lnTo>
                <a:lnTo>
                  <a:pt x="1889" y="4171"/>
                </a:lnTo>
                <a:lnTo>
                  <a:pt x="0" y="6927"/>
                </a:lnTo>
                <a:lnTo>
                  <a:pt x="1890" y="9289"/>
                </a:lnTo>
                <a:lnTo>
                  <a:pt x="3307" y="15902"/>
                </a:lnTo>
                <a:lnTo>
                  <a:pt x="8110" y="18027"/>
                </a:lnTo>
                <a:lnTo>
                  <a:pt x="11575" y="20546"/>
                </a:lnTo>
                <a:lnTo>
                  <a:pt x="14173" y="22357"/>
                </a:lnTo>
                <a:lnTo>
                  <a:pt x="16772" y="22750"/>
                </a:lnTo>
                <a:lnTo>
                  <a:pt x="22913" y="18814"/>
                </a:lnTo>
                <a:lnTo>
                  <a:pt x="26142" y="13461"/>
                </a:lnTo>
                <a:lnTo>
                  <a:pt x="25040" y="10863"/>
                </a:lnTo>
                <a:lnTo>
                  <a:pt x="20866" y="6455"/>
                </a:lnTo>
                <a:lnTo>
                  <a:pt x="18347" y="4014"/>
                </a:lnTo>
                <a:lnTo>
                  <a:pt x="14882" y="2597"/>
                </a:lnTo>
                <a:lnTo>
                  <a:pt x="8504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217589" y="8601557"/>
            <a:ext cx="6985" cy="6350"/>
          </a:xfrm>
          <a:custGeom>
            <a:avLst/>
            <a:gdLst/>
            <a:ahLst/>
            <a:cxnLst/>
            <a:rect l="l" t="t" r="r" b="b"/>
            <a:pathLst>
              <a:path w="6984" h="6350">
                <a:moveTo>
                  <a:pt x="235" y="0"/>
                </a:moveTo>
                <a:lnTo>
                  <a:pt x="78" y="157"/>
                </a:lnTo>
                <a:lnTo>
                  <a:pt x="0" y="629"/>
                </a:lnTo>
                <a:lnTo>
                  <a:pt x="551" y="1417"/>
                </a:lnTo>
                <a:lnTo>
                  <a:pt x="1259" y="2125"/>
                </a:lnTo>
                <a:lnTo>
                  <a:pt x="1417" y="2361"/>
                </a:lnTo>
                <a:lnTo>
                  <a:pt x="1810" y="2755"/>
                </a:lnTo>
                <a:lnTo>
                  <a:pt x="2047" y="3149"/>
                </a:lnTo>
                <a:lnTo>
                  <a:pt x="2204" y="3385"/>
                </a:lnTo>
                <a:lnTo>
                  <a:pt x="2440" y="3700"/>
                </a:lnTo>
                <a:lnTo>
                  <a:pt x="2755" y="4172"/>
                </a:lnTo>
                <a:lnTo>
                  <a:pt x="2991" y="4487"/>
                </a:lnTo>
                <a:lnTo>
                  <a:pt x="3228" y="4881"/>
                </a:lnTo>
                <a:lnTo>
                  <a:pt x="3543" y="5117"/>
                </a:lnTo>
                <a:lnTo>
                  <a:pt x="3858" y="5589"/>
                </a:lnTo>
                <a:lnTo>
                  <a:pt x="4330" y="6140"/>
                </a:lnTo>
                <a:lnTo>
                  <a:pt x="5275" y="6140"/>
                </a:lnTo>
                <a:lnTo>
                  <a:pt x="5590" y="5904"/>
                </a:lnTo>
                <a:lnTo>
                  <a:pt x="5905" y="5511"/>
                </a:lnTo>
                <a:lnTo>
                  <a:pt x="6535" y="4881"/>
                </a:lnTo>
                <a:lnTo>
                  <a:pt x="6377" y="3936"/>
                </a:lnTo>
                <a:lnTo>
                  <a:pt x="6141" y="3385"/>
                </a:lnTo>
                <a:lnTo>
                  <a:pt x="5354" y="2991"/>
                </a:lnTo>
                <a:lnTo>
                  <a:pt x="4960" y="2913"/>
                </a:lnTo>
                <a:lnTo>
                  <a:pt x="4566" y="2677"/>
                </a:lnTo>
                <a:lnTo>
                  <a:pt x="4251" y="2519"/>
                </a:lnTo>
                <a:lnTo>
                  <a:pt x="3307" y="2125"/>
                </a:lnTo>
                <a:lnTo>
                  <a:pt x="3070" y="1968"/>
                </a:lnTo>
                <a:lnTo>
                  <a:pt x="3070" y="1653"/>
                </a:lnTo>
                <a:lnTo>
                  <a:pt x="2834" y="1496"/>
                </a:lnTo>
                <a:lnTo>
                  <a:pt x="2519" y="1338"/>
                </a:lnTo>
                <a:lnTo>
                  <a:pt x="2126" y="1180"/>
                </a:lnTo>
                <a:lnTo>
                  <a:pt x="1889" y="1023"/>
                </a:lnTo>
                <a:lnTo>
                  <a:pt x="1574" y="865"/>
                </a:lnTo>
                <a:lnTo>
                  <a:pt x="1338" y="944"/>
                </a:lnTo>
                <a:lnTo>
                  <a:pt x="1102" y="786"/>
                </a:lnTo>
                <a:lnTo>
                  <a:pt x="629" y="550"/>
                </a:lnTo>
                <a:lnTo>
                  <a:pt x="235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859891" y="856259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157" y="0"/>
                </a:moveTo>
                <a:lnTo>
                  <a:pt x="0" y="0"/>
                </a:lnTo>
                <a:lnTo>
                  <a:pt x="78" y="393"/>
                </a:lnTo>
                <a:lnTo>
                  <a:pt x="236" y="550"/>
                </a:lnTo>
                <a:lnTo>
                  <a:pt x="394" y="550"/>
                </a:lnTo>
                <a:lnTo>
                  <a:pt x="551" y="393"/>
                </a:lnTo>
                <a:lnTo>
                  <a:pt x="472" y="157"/>
                </a:lnTo>
                <a:lnTo>
                  <a:pt x="236" y="78"/>
                </a:lnTo>
                <a:close/>
              </a:path>
              <a:path w="634" h="634">
                <a:moveTo>
                  <a:pt x="551" y="393"/>
                </a:move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503042" y="8020426"/>
            <a:ext cx="45720" cy="24765"/>
          </a:xfrm>
          <a:custGeom>
            <a:avLst/>
            <a:gdLst/>
            <a:ahLst/>
            <a:cxnLst/>
            <a:rect l="l" t="t" r="r" b="b"/>
            <a:pathLst>
              <a:path w="45720" h="24765">
                <a:moveTo>
                  <a:pt x="14409" y="0"/>
                </a:moveTo>
                <a:lnTo>
                  <a:pt x="8110" y="472"/>
                </a:lnTo>
                <a:lnTo>
                  <a:pt x="4488" y="2991"/>
                </a:lnTo>
                <a:lnTo>
                  <a:pt x="0" y="8265"/>
                </a:lnTo>
                <a:lnTo>
                  <a:pt x="157" y="11572"/>
                </a:lnTo>
                <a:lnTo>
                  <a:pt x="1338" y="18342"/>
                </a:lnTo>
                <a:lnTo>
                  <a:pt x="3700" y="20940"/>
                </a:lnTo>
                <a:lnTo>
                  <a:pt x="9685" y="24561"/>
                </a:lnTo>
                <a:lnTo>
                  <a:pt x="13071" y="24639"/>
                </a:lnTo>
                <a:lnTo>
                  <a:pt x="18976" y="22829"/>
                </a:lnTo>
                <a:lnTo>
                  <a:pt x="20472" y="23065"/>
                </a:lnTo>
                <a:lnTo>
                  <a:pt x="25039" y="20861"/>
                </a:lnTo>
                <a:lnTo>
                  <a:pt x="33229" y="16373"/>
                </a:lnTo>
                <a:lnTo>
                  <a:pt x="34882" y="15823"/>
                </a:lnTo>
                <a:lnTo>
                  <a:pt x="38977" y="13697"/>
                </a:lnTo>
                <a:lnTo>
                  <a:pt x="39292" y="13146"/>
                </a:lnTo>
                <a:lnTo>
                  <a:pt x="43937" y="10391"/>
                </a:lnTo>
                <a:lnTo>
                  <a:pt x="45276" y="9367"/>
                </a:lnTo>
                <a:lnTo>
                  <a:pt x="45040" y="8029"/>
                </a:lnTo>
                <a:lnTo>
                  <a:pt x="44804" y="6691"/>
                </a:lnTo>
                <a:lnTo>
                  <a:pt x="43701" y="5274"/>
                </a:lnTo>
                <a:lnTo>
                  <a:pt x="38583" y="4408"/>
                </a:lnTo>
                <a:lnTo>
                  <a:pt x="35748" y="3778"/>
                </a:lnTo>
                <a:lnTo>
                  <a:pt x="31181" y="3227"/>
                </a:lnTo>
                <a:lnTo>
                  <a:pt x="30000" y="1101"/>
                </a:lnTo>
                <a:lnTo>
                  <a:pt x="25354" y="235"/>
                </a:lnTo>
                <a:lnTo>
                  <a:pt x="23622" y="1810"/>
                </a:lnTo>
                <a:lnTo>
                  <a:pt x="18583" y="1337"/>
                </a:lnTo>
                <a:lnTo>
                  <a:pt x="14409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764759" y="7367113"/>
            <a:ext cx="4445" cy="1905"/>
          </a:xfrm>
          <a:custGeom>
            <a:avLst/>
            <a:gdLst/>
            <a:ahLst/>
            <a:cxnLst/>
            <a:rect l="l" t="t" r="r" b="b"/>
            <a:pathLst>
              <a:path w="4445" h="1904">
                <a:moveTo>
                  <a:pt x="1206" y="0"/>
                </a:moveTo>
                <a:lnTo>
                  <a:pt x="892" y="0"/>
                </a:lnTo>
                <a:lnTo>
                  <a:pt x="419" y="157"/>
                </a:lnTo>
                <a:lnTo>
                  <a:pt x="183" y="314"/>
                </a:lnTo>
                <a:lnTo>
                  <a:pt x="0" y="1180"/>
                </a:lnTo>
                <a:lnTo>
                  <a:pt x="104" y="1337"/>
                </a:lnTo>
                <a:lnTo>
                  <a:pt x="340" y="1573"/>
                </a:lnTo>
                <a:lnTo>
                  <a:pt x="734" y="1731"/>
                </a:lnTo>
                <a:lnTo>
                  <a:pt x="2702" y="1731"/>
                </a:lnTo>
                <a:lnTo>
                  <a:pt x="2939" y="1889"/>
                </a:lnTo>
                <a:lnTo>
                  <a:pt x="4199" y="1889"/>
                </a:lnTo>
                <a:lnTo>
                  <a:pt x="4277" y="1731"/>
                </a:lnTo>
                <a:lnTo>
                  <a:pt x="3805" y="1416"/>
                </a:lnTo>
                <a:lnTo>
                  <a:pt x="3569" y="1180"/>
                </a:lnTo>
                <a:lnTo>
                  <a:pt x="3333" y="1023"/>
                </a:lnTo>
                <a:lnTo>
                  <a:pt x="3175" y="944"/>
                </a:lnTo>
                <a:lnTo>
                  <a:pt x="3017" y="786"/>
                </a:lnTo>
                <a:lnTo>
                  <a:pt x="2781" y="629"/>
                </a:lnTo>
                <a:lnTo>
                  <a:pt x="2624" y="471"/>
                </a:lnTo>
                <a:lnTo>
                  <a:pt x="2230" y="236"/>
                </a:lnTo>
                <a:lnTo>
                  <a:pt x="1994" y="157"/>
                </a:lnTo>
                <a:lnTo>
                  <a:pt x="1758" y="157"/>
                </a:lnTo>
                <a:lnTo>
                  <a:pt x="1206" y="0"/>
                </a:lnTo>
                <a:close/>
              </a:path>
              <a:path w="4445" h="1904">
                <a:moveTo>
                  <a:pt x="2230" y="1731"/>
                </a:moveTo>
                <a:lnTo>
                  <a:pt x="1285" y="1731"/>
                </a:lnTo>
                <a:lnTo>
                  <a:pt x="1679" y="1810"/>
                </a:lnTo>
                <a:lnTo>
                  <a:pt x="2151" y="1810"/>
                </a:lnTo>
                <a:close/>
              </a:path>
              <a:path w="4445" h="1904">
                <a:moveTo>
                  <a:pt x="1836" y="78"/>
                </a:moveTo>
                <a:lnTo>
                  <a:pt x="1994" y="157"/>
                </a:lnTo>
                <a:lnTo>
                  <a:pt x="1836" y="78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9960446" y="8562743"/>
            <a:ext cx="7620" cy="8890"/>
          </a:xfrm>
          <a:custGeom>
            <a:avLst/>
            <a:gdLst/>
            <a:ahLst/>
            <a:cxnLst/>
            <a:rect l="l" t="t" r="r" b="b"/>
            <a:pathLst>
              <a:path w="7619" h="8890">
                <a:moveTo>
                  <a:pt x="5906" y="0"/>
                </a:moveTo>
                <a:lnTo>
                  <a:pt x="4331" y="708"/>
                </a:lnTo>
                <a:lnTo>
                  <a:pt x="3543" y="1810"/>
                </a:lnTo>
                <a:lnTo>
                  <a:pt x="2913" y="1889"/>
                </a:lnTo>
                <a:lnTo>
                  <a:pt x="2362" y="2125"/>
                </a:lnTo>
                <a:lnTo>
                  <a:pt x="1890" y="2518"/>
                </a:lnTo>
                <a:lnTo>
                  <a:pt x="1024" y="3148"/>
                </a:lnTo>
                <a:lnTo>
                  <a:pt x="0" y="3542"/>
                </a:lnTo>
                <a:lnTo>
                  <a:pt x="236" y="4880"/>
                </a:lnTo>
                <a:lnTo>
                  <a:pt x="472" y="6455"/>
                </a:lnTo>
                <a:lnTo>
                  <a:pt x="866" y="8658"/>
                </a:lnTo>
                <a:lnTo>
                  <a:pt x="3937" y="8186"/>
                </a:lnTo>
                <a:lnTo>
                  <a:pt x="4882" y="8107"/>
                </a:lnTo>
                <a:lnTo>
                  <a:pt x="5984" y="6376"/>
                </a:lnTo>
                <a:lnTo>
                  <a:pt x="6141" y="5746"/>
                </a:lnTo>
                <a:lnTo>
                  <a:pt x="6220" y="5274"/>
                </a:lnTo>
                <a:lnTo>
                  <a:pt x="6614" y="4959"/>
                </a:lnTo>
                <a:lnTo>
                  <a:pt x="6693" y="4486"/>
                </a:lnTo>
                <a:lnTo>
                  <a:pt x="6772" y="3857"/>
                </a:lnTo>
                <a:lnTo>
                  <a:pt x="6614" y="3305"/>
                </a:lnTo>
                <a:lnTo>
                  <a:pt x="7008" y="2282"/>
                </a:lnTo>
                <a:lnTo>
                  <a:pt x="7008" y="1180"/>
                </a:lnTo>
                <a:lnTo>
                  <a:pt x="6614" y="787"/>
                </a:lnTo>
                <a:lnTo>
                  <a:pt x="5906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713823" y="8733414"/>
            <a:ext cx="80553" cy="65733"/>
          </a:xfrm>
          <a:prstGeom prst="rect">
            <a:avLst/>
          </a:prstGeom>
        </p:spPr>
      </p:pic>
      <p:sp>
        <p:nvSpPr>
          <p:cNvPr id="33" name="object 33"/>
          <p:cNvSpPr/>
          <p:nvPr/>
        </p:nvSpPr>
        <p:spPr>
          <a:xfrm>
            <a:off x="11198074" y="8516067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787" y="708"/>
                </a:moveTo>
                <a:lnTo>
                  <a:pt x="236" y="708"/>
                </a:lnTo>
                <a:lnTo>
                  <a:pt x="315" y="865"/>
                </a:lnTo>
                <a:lnTo>
                  <a:pt x="629" y="865"/>
                </a:lnTo>
                <a:lnTo>
                  <a:pt x="787" y="708"/>
                </a:lnTo>
                <a:close/>
              </a:path>
              <a:path w="1270" h="1270">
                <a:moveTo>
                  <a:pt x="629" y="0"/>
                </a:moveTo>
                <a:lnTo>
                  <a:pt x="393" y="78"/>
                </a:lnTo>
                <a:lnTo>
                  <a:pt x="0" y="472"/>
                </a:lnTo>
                <a:lnTo>
                  <a:pt x="157" y="551"/>
                </a:lnTo>
                <a:lnTo>
                  <a:pt x="236" y="709"/>
                </a:lnTo>
                <a:lnTo>
                  <a:pt x="787" y="708"/>
                </a:lnTo>
                <a:lnTo>
                  <a:pt x="1023" y="629"/>
                </a:lnTo>
                <a:lnTo>
                  <a:pt x="1181" y="551"/>
                </a:lnTo>
                <a:lnTo>
                  <a:pt x="1259" y="315"/>
                </a:lnTo>
                <a:lnTo>
                  <a:pt x="1023" y="236"/>
                </a:lnTo>
                <a:lnTo>
                  <a:pt x="787" y="157"/>
                </a:lnTo>
                <a:lnTo>
                  <a:pt x="629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503134" y="6325544"/>
            <a:ext cx="24130" cy="8890"/>
          </a:xfrm>
          <a:custGeom>
            <a:avLst/>
            <a:gdLst/>
            <a:ahLst/>
            <a:cxnLst/>
            <a:rect l="l" t="t" r="r" b="b"/>
            <a:pathLst>
              <a:path w="24129" h="8889">
                <a:moveTo>
                  <a:pt x="1574" y="0"/>
                </a:moveTo>
                <a:lnTo>
                  <a:pt x="0" y="3936"/>
                </a:lnTo>
                <a:lnTo>
                  <a:pt x="472" y="5353"/>
                </a:lnTo>
                <a:lnTo>
                  <a:pt x="787" y="6061"/>
                </a:lnTo>
                <a:lnTo>
                  <a:pt x="1102" y="6612"/>
                </a:lnTo>
                <a:lnTo>
                  <a:pt x="2283" y="6691"/>
                </a:lnTo>
                <a:lnTo>
                  <a:pt x="2913" y="7006"/>
                </a:lnTo>
                <a:lnTo>
                  <a:pt x="4960" y="7872"/>
                </a:lnTo>
                <a:lnTo>
                  <a:pt x="5905" y="8738"/>
                </a:lnTo>
                <a:lnTo>
                  <a:pt x="10315" y="7636"/>
                </a:lnTo>
                <a:lnTo>
                  <a:pt x="12441" y="6454"/>
                </a:lnTo>
                <a:lnTo>
                  <a:pt x="16693" y="5273"/>
                </a:lnTo>
                <a:lnTo>
                  <a:pt x="18819" y="5668"/>
                </a:lnTo>
                <a:lnTo>
                  <a:pt x="20551" y="5353"/>
                </a:lnTo>
                <a:lnTo>
                  <a:pt x="23465" y="4723"/>
                </a:lnTo>
                <a:lnTo>
                  <a:pt x="24094" y="4172"/>
                </a:lnTo>
                <a:lnTo>
                  <a:pt x="24094" y="3542"/>
                </a:lnTo>
                <a:lnTo>
                  <a:pt x="24094" y="2834"/>
                </a:lnTo>
                <a:lnTo>
                  <a:pt x="23543" y="2676"/>
                </a:lnTo>
                <a:lnTo>
                  <a:pt x="22047" y="2519"/>
                </a:lnTo>
                <a:lnTo>
                  <a:pt x="19842" y="2362"/>
                </a:lnTo>
                <a:lnTo>
                  <a:pt x="17401" y="1732"/>
                </a:lnTo>
                <a:lnTo>
                  <a:pt x="13779" y="1417"/>
                </a:lnTo>
                <a:lnTo>
                  <a:pt x="12520" y="1259"/>
                </a:lnTo>
                <a:lnTo>
                  <a:pt x="7637" y="1259"/>
                </a:lnTo>
                <a:lnTo>
                  <a:pt x="1574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1347041" y="6315937"/>
            <a:ext cx="24765" cy="22860"/>
          </a:xfrm>
          <a:custGeom>
            <a:avLst/>
            <a:gdLst/>
            <a:ahLst/>
            <a:cxnLst/>
            <a:rect l="l" t="t" r="r" b="b"/>
            <a:pathLst>
              <a:path w="24765" h="22860">
                <a:moveTo>
                  <a:pt x="7480" y="0"/>
                </a:moveTo>
                <a:lnTo>
                  <a:pt x="6535" y="157"/>
                </a:lnTo>
                <a:lnTo>
                  <a:pt x="3779" y="708"/>
                </a:lnTo>
                <a:lnTo>
                  <a:pt x="1574" y="2991"/>
                </a:lnTo>
                <a:lnTo>
                  <a:pt x="0" y="8422"/>
                </a:lnTo>
                <a:lnTo>
                  <a:pt x="78" y="12359"/>
                </a:lnTo>
                <a:lnTo>
                  <a:pt x="472" y="17082"/>
                </a:lnTo>
                <a:lnTo>
                  <a:pt x="1259" y="19601"/>
                </a:lnTo>
                <a:lnTo>
                  <a:pt x="2755" y="20782"/>
                </a:lnTo>
                <a:lnTo>
                  <a:pt x="4724" y="22278"/>
                </a:lnTo>
                <a:lnTo>
                  <a:pt x="7244" y="21176"/>
                </a:lnTo>
                <a:lnTo>
                  <a:pt x="9735" y="19601"/>
                </a:lnTo>
                <a:lnTo>
                  <a:pt x="12047" y="18106"/>
                </a:lnTo>
                <a:lnTo>
                  <a:pt x="19241" y="18106"/>
                </a:lnTo>
                <a:lnTo>
                  <a:pt x="20630" y="17554"/>
                </a:lnTo>
                <a:lnTo>
                  <a:pt x="24488" y="13618"/>
                </a:lnTo>
                <a:lnTo>
                  <a:pt x="24331" y="10705"/>
                </a:lnTo>
                <a:lnTo>
                  <a:pt x="24095" y="7478"/>
                </a:lnTo>
                <a:lnTo>
                  <a:pt x="22677" y="4171"/>
                </a:lnTo>
                <a:lnTo>
                  <a:pt x="20267" y="1889"/>
                </a:lnTo>
                <a:lnTo>
                  <a:pt x="17795" y="1889"/>
                </a:lnTo>
                <a:lnTo>
                  <a:pt x="16141" y="1180"/>
                </a:lnTo>
                <a:lnTo>
                  <a:pt x="14739" y="543"/>
                </a:lnTo>
                <a:lnTo>
                  <a:pt x="12047" y="472"/>
                </a:lnTo>
                <a:lnTo>
                  <a:pt x="11102" y="472"/>
                </a:lnTo>
                <a:lnTo>
                  <a:pt x="7480" y="0"/>
                </a:lnTo>
                <a:close/>
              </a:path>
              <a:path w="24765" h="22860">
                <a:moveTo>
                  <a:pt x="19241" y="18106"/>
                </a:moveTo>
                <a:lnTo>
                  <a:pt x="12047" y="18106"/>
                </a:lnTo>
                <a:lnTo>
                  <a:pt x="15275" y="19680"/>
                </a:lnTo>
                <a:lnTo>
                  <a:pt x="19241" y="18106"/>
                </a:lnTo>
                <a:close/>
              </a:path>
              <a:path w="24765" h="22860">
                <a:moveTo>
                  <a:pt x="19685" y="1337"/>
                </a:moveTo>
                <a:lnTo>
                  <a:pt x="17795" y="1889"/>
                </a:lnTo>
                <a:lnTo>
                  <a:pt x="20267" y="1889"/>
                </a:lnTo>
                <a:lnTo>
                  <a:pt x="19685" y="1337"/>
                </a:lnTo>
                <a:close/>
              </a:path>
              <a:path w="24765" h="22860">
                <a:moveTo>
                  <a:pt x="14409" y="393"/>
                </a:moveTo>
                <a:lnTo>
                  <a:pt x="14739" y="543"/>
                </a:lnTo>
                <a:lnTo>
                  <a:pt x="15039" y="551"/>
                </a:lnTo>
                <a:lnTo>
                  <a:pt x="14409" y="393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1047594" y="5644042"/>
            <a:ext cx="37465" cy="28575"/>
          </a:xfrm>
          <a:custGeom>
            <a:avLst/>
            <a:gdLst/>
            <a:ahLst/>
            <a:cxnLst/>
            <a:rect l="l" t="t" r="r" b="b"/>
            <a:pathLst>
              <a:path w="37465" h="28575">
                <a:moveTo>
                  <a:pt x="15197" y="0"/>
                </a:moveTo>
                <a:lnTo>
                  <a:pt x="6220" y="3306"/>
                </a:lnTo>
                <a:lnTo>
                  <a:pt x="2755" y="7557"/>
                </a:lnTo>
                <a:lnTo>
                  <a:pt x="0" y="17870"/>
                </a:lnTo>
                <a:lnTo>
                  <a:pt x="5118" y="25033"/>
                </a:lnTo>
                <a:lnTo>
                  <a:pt x="14331" y="24404"/>
                </a:lnTo>
                <a:lnTo>
                  <a:pt x="17638" y="26529"/>
                </a:lnTo>
                <a:lnTo>
                  <a:pt x="20157" y="27080"/>
                </a:lnTo>
                <a:lnTo>
                  <a:pt x="25355" y="28340"/>
                </a:lnTo>
                <a:lnTo>
                  <a:pt x="24488" y="26608"/>
                </a:lnTo>
                <a:lnTo>
                  <a:pt x="31260" y="25191"/>
                </a:lnTo>
                <a:lnTo>
                  <a:pt x="35512" y="23144"/>
                </a:lnTo>
                <a:lnTo>
                  <a:pt x="36063" y="21097"/>
                </a:lnTo>
                <a:lnTo>
                  <a:pt x="37008" y="17633"/>
                </a:lnTo>
                <a:lnTo>
                  <a:pt x="35748" y="13067"/>
                </a:lnTo>
                <a:lnTo>
                  <a:pt x="31969" y="9131"/>
                </a:lnTo>
                <a:lnTo>
                  <a:pt x="31418" y="8974"/>
                </a:lnTo>
                <a:lnTo>
                  <a:pt x="18268" y="2125"/>
                </a:lnTo>
                <a:lnTo>
                  <a:pt x="15197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1188427" y="5398266"/>
            <a:ext cx="4445" cy="317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629" y="0"/>
                </a:moveTo>
                <a:lnTo>
                  <a:pt x="236" y="0"/>
                </a:lnTo>
                <a:lnTo>
                  <a:pt x="157" y="472"/>
                </a:lnTo>
                <a:lnTo>
                  <a:pt x="0" y="1338"/>
                </a:lnTo>
                <a:lnTo>
                  <a:pt x="629" y="1417"/>
                </a:lnTo>
                <a:lnTo>
                  <a:pt x="944" y="1732"/>
                </a:lnTo>
                <a:lnTo>
                  <a:pt x="1338" y="2047"/>
                </a:lnTo>
                <a:lnTo>
                  <a:pt x="1889" y="2125"/>
                </a:lnTo>
                <a:lnTo>
                  <a:pt x="2440" y="2282"/>
                </a:lnTo>
                <a:lnTo>
                  <a:pt x="3070" y="2440"/>
                </a:lnTo>
                <a:lnTo>
                  <a:pt x="3622" y="2755"/>
                </a:lnTo>
                <a:lnTo>
                  <a:pt x="3779" y="2519"/>
                </a:lnTo>
                <a:lnTo>
                  <a:pt x="4094" y="2046"/>
                </a:lnTo>
                <a:lnTo>
                  <a:pt x="3228" y="1653"/>
                </a:lnTo>
                <a:lnTo>
                  <a:pt x="2755" y="1181"/>
                </a:lnTo>
                <a:lnTo>
                  <a:pt x="2362" y="629"/>
                </a:lnTo>
                <a:lnTo>
                  <a:pt x="1574" y="472"/>
                </a:lnTo>
                <a:lnTo>
                  <a:pt x="629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1577847" y="72615"/>
            <a:ext cx="45720" cy="67310"/>
          </a:xfrm>
          <a:custGeom>
            <a:avLst/>
            <a:gdLst/>
            <a:ahLst/>
            <a:cxnLst/>
            <a:rect l="l" t="t" r="r" b="b"/>
            <a:pathLst>
              <a:path w="45720" h="67310">
                <a:moveTo>
                  <a:pt x="13149" y="0"/>
                </a:moveTo>
                <a:lnTo>
                  <a:pt x="6850" y="393"/>
                </a:lnTo>
                <a:lnTo>
                  <a:pt x="0" y="4487"/>
                </a:lnTo>
                <a:lnTo>
                  <a:pt x="1102" y="10863"/>
                </a:lnTo>
                <a:lnTo>
                  <a:pt x="5747" y="19680"/>
                </a:lnTo>
                <a:lnTo>
                  <a:pt x="7559" y="21412"/>
                </a:lnTo>
                <a:lnTo>
                  <a:pt x="17874" y="37235"/>
                </a:lnTo>
                <a:lnTo>
                  <a:pt x="20945" y="41565"/>
                </a:lnTo>
                <a:lnTo>
                  <a:pt x="34016" y="59277"/>
                </a:lnTo>
                <a:lnTo>
                  <a:pt x="41575" y="66992"/>
                </a:lnTo>
                <a:lnTo>
                  <a:pt x="42835" y="66362"/>
                </a:lnTo>
                <a:lnTo>
                  <a:pt x="45276" y="65024"/>
                </a:lnTo>
                <a:lnTo>
                  <a:pt x="37874" y="55263"/>
                </a:lnTo>
                <a:lnTo>
                  <a:pt x="33386" y="38416"/>
                </a:lnTo>
                <a:lnTo>
                  <a:pt x="31339" y="32118"/>
                </a:lnTo>
                <a:lnTo>
                  <a:pt x="19921" y="7793"/>
                </a:lnTo>
                <a:lnTo>
                  <a:pt x="13149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7554821" y="8470647"/>
            <a:ext cx="8890" cy="8255"/>
          </a:xfrm>
          <a:custGeom>
            <a:avLst/>
            <a:gdLst/>
            <a:ahLst/>
            <a:cxnLst/>
            <a:rect l="l" t="t" r="r" b="b"/>
            <a:pathLst>
              <a:path w="8890" h="8254">
                <a:moveTo>
                  <a:pt x="2519" y="0"/>
                </a:moveTo>
                <a:lnTo>
                  <a:pt x="944" y="787"/>
                </a:lnTo>
                <a:lnTo>
                  <a:pt x="629" y="1417"/>
                </a:lnTo>
                <a:lnTo>
                  <a:pt x="0" y="2362"/>
                </a:lnTo>
                <a:lnTo>
                  <a:pt x="78" y="3228"/>
                </a:lnTo>
                <a:lnTo>
                  <a:pt x="550" y="5511"/>
                </a:lnTo>
                <a:lnTo>
                  <a:pt x="2204" y="6140"/>
                </a:lnTo>
                <a:lnTo>
                  <a:pt x="3464" y="6927"/>
                </a:lnTo>
                <a:lnTo>
                  <a:pt x="4330" y="7557"/>
                </a:lnTo>
                <a:lnTo>
                  <a:pt x="5433" y="7951"/>
                </a:lnTo>
                <a:lnTo>
                  <a:pt x="7007" y="6849"/>
                </a:lnTo>
                <a:lnTo>
                  <a:pt x="7637" y="5983"/>
                </a:lnTo>
                <a:lnTo>
                  <a:pt x="8110" y="5117"/>
                </a:lnTo>
                <a:lnTo>
                  <a:pt x="8582" y="4093"/>
                </a:lnTo>
                <a:lnTo>
                  <a:pt x="8583" y="3543"/>
                </a:lnTo>
                <a:lnTo>
                  <a:pt x="7795" y="2756"/>
                </a:lnTo>
                <a:lnTo>
                  <a:pt x="7008" y="2047"/>
                </a:lnTo>
                <a:lnTo>
                  <a:pt x="5905" y="1338"/>
                </a:lnTo>
                <a:lnTo>
                  <a:pt x="4724" y="865"/>
                </a:lnTo>
                <a:lnTo>
                  <a:pt x="2519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6707361" y="8595734"/>
            <a:ext cx="32384" cy="42545"/>
          </a:xfrm>
          <a:custGeom>
            <a:avLst/>
            <a:gdLst/>
            <a:ahLst/>
            <a:cxnLst/>
            <a:rect l="l" t="t" r="r" b="b"/>
            <a:pathLst>
              <a:path w="32384" h="42545">
                <a:moveTo>
                  <a:pt x="6299" y="0"/>
                </a:moveTo>
                <a:lnTo>
                  <a:pt x="2756" y="1968"/>
                </a:lnTo>
                <a:lnTo>
                  <a:pt x="708" y="3070"/>
                </a:lnTo>
                <a:lnTo>
                  <a:pt x="0" y="7085"/>
                </a:lnTo>
                <a:lnTo>
                  <a:pt x="8661" y="27710"/>
                </a:lnTo>
                <a:lnTo>
                  <a:pt x="11733" y="36133"/>
                </a:lnTo>
                <a:lnTo>
                  <a:pt x="14410" y="40148"/>
                </a:lnTo>
                <a:lnTo>
                  <a:pt x="18583" y="42352"/>
                </a:lnTo>
                <a:lnTo>
                  <a:pt x="23150" y="41250"/>
                </a:lnTo>
                <a:lnTo>
                  <a:pt x="27480" y="41014"/>
                </a:lnTo>
                <a:lnTo>
                  <a:pt x="30079" y="36133"/>
                </a:lnTo>
                <a:lnTo>
                  <a:pt x="31103" y="32591"/>
                </a:lnTo>
                <a:lnTo>
                  <a:pt x="32126" y="29206"/>
                </a:lnTo>
                <a:lnTo>
                  <a:pt x="27402" y="24010"/>
                </a:lnTo>
                <a:lnTo>
                  <a:pt x="25197" y="22042"/>
                </a:lnTo>
                <a:lnTo>
                  <a:pt x="23150" y="20153"/>
                </a:lnTo>
                <a:lnTo>
                  <a:pt x="20473" y="17239"/>
                </a:lnTo>
                <a:lnTo>
                  <a:pt x="16063" y="12516"/>
                </a:lnTo>
                <a:lnTo>
                  <a:pt x="10787" y="7006"/>
                </a:lnTo>
                <a:lnTo>
                  <a:pt x="6299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4157690" y="8775136"/>
            <a:ext cx="33020" cy="54610"/>
          </a:xfrm>
          <a:custGeom>
            <a:avLst/>
            <a:gdLst/>
            <a:ahLst/>
            <a:cxnLst/>
            <a:rect l="l" t="t" r="r" b="b"/>
            <a:pathLst>
              <a:path w="33019" h="54609">
                <a:moveTo>
                  <a:pt x="7027" y="0"/>
                </a:moveTo>
                <a:lnTo>
                  <a:pt x="2460" y="1968"/>
                </a:lnTo>
                <a:lnTo>
                  <a:pt x="780" y="4000"/>
                </a:lnTo>
                <a:lnTo>
                  <a:pt x="0" y="8541"/>
                </a:lnTo>
                <a:lnTo>
                  <a:pt x="666" y="15916"/>
                </a:lnTo>
                <a:lnTo>
                  <a:pt x="3326" y="26450"/>
                </a:lnTo>
                <a:lnTo>
                  <a:pt x="6397" y="36290"/>
                </a:lnTo>
                <a:lnTo>
                  <a:pt x="10964" y="44005"/>
                </a:lnTo>
                <a:lnTo>
                  <a:pt x="13720" y="49279"/>
                </a:lnTo>
                <a:lnTo>
                  <a:pt x="18209" y="54003"/>
                </a:lnTo>
                <a:lnTo>
                  <a:pt x="23957" y="53137"/>
                </a:lnTo>
                <a:lnTo>
                  <a:pt x="29312" y="53452"/>
                </a:lnTo>
                <a:lnTo>
                  <a:pt x="29705" y="49516"/>
                </a:lnTo>
                <a:lnTo>
                  <a:pt x="33012" y="41250"/>
                </a:lnTo>
                <a:lnTo>
                  <a:pt x="30650" y="31724"/>
                </a:lnTo>
                <a:lnTo>
                  <a:pt x="25847" y="26528"/>
                </a:lnTo>
                <a:lnTo>
                  <a:pt x="24429" y="22199"/>
                </a:lnTo>
                <a:lnTo>
                  <a:pt x="13799" y="8502"/>
                </a:lnTo>
                <a:lnTo>
                  <a:pt x="7027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4656503" y="8517718"/>
            <a:ext cx="28575" cy="23495"/>
          </a:xfrm>
          <a:custGeom>
            <a:avLst/>
            <a:gdLst/>
            <a:ahLst/>
            <a:cxnLst/>
            <a:rect l="l" t="t" r="r" b="b"/>
            <a:pathLst>
              <a:path w="28575" h="23495">
                <a:moveTo>
                  <a:pt x="2519" y="0"/>
                </a:moveTo>
                <a:lnTo>
                  <a:pt x="629" y="2597"/>
                </a:lnTo>
                <a:lnTo>
                  <a:pt x="0" y="3542"/>
                </a:lnTo>
                <a:lnTo>
                  <a:pt x="1023" y="5037"/>
                </a:lnTo>
                <a:lnTo>
                  <a:pt x="2283" y="7399"/>
                </a:lnTo>
                <a:lnTo>
                  <a:pt x="2441" y="9839"/>
                </a:lnTo>
                <a:lnTo>
                  <a:pt x="4173" y="12280"/>
                </a:lnTo>
                <a:lnTo>
                  <a:pt x="4094" y="12043"/>
                </a:lnTo>
                <a:lnTo>
                  <a:pt x="7087" y="13933"/>
                </a:lnTo>
                <a:lnTo>
                  <a:pt x="7953" y="15744"/>
                </a:lnTo>
                <a:lnTo>
                  <a:pt x="13228" y="18342"/>
                </a:lnTo>
                <a:lnTo>
                  <a:pt x="15276" y="19286"/>
                </a:lnTo>
                <a:lnTo>
                  <a:pt x="13544" y="21412"/>
                </a:lnTo>
                <a:lnTo>
                  <a:pt x="22520" y="22986"/>
                </a:lnTo>
                <a:lnTo>
                  <a:pt x="25748" y="22750"/>
                </a:lnTo>
                <a:lnTo>
                  <a:pt x="27559" y="17554"/>
                </a:lnTo>
                <a:lnTo>
                  <a:pt x="27874" y="16373"/>
                </a:lnTo>
                <a:lnTo>
                  <a:pt x="28111" y="12516"/>
                </a:lnTo>
                <a:lnTo>
                  <a:pt x="24173" y="11257"/>
                </a:lnTo>
                <a:lnTo>
                  <a:pt x="21181" y="9840"/>
                </a:lnTo>
                <a:lnTo>
                  <a:pt x="21339" y="9761"/>
                </a:lnTo>
                <a:lnTo>
                  <a:pt x="20551" y="9367"/>
                </a:lnTo>
                <a:lnTo>
                  <a:pt x="19764" y="8895"/>
                </a:lnTo>
                <a:lnTo>
                  <a:pt x="17638" y="5195"/>
                </a:lnTo>
                <a:lnTo>
                  <a:pt x="12756" y="4408"/>
                </a:lnTo>
                <a:lnTo>
                  <a:pt x="2519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1453787" y="3301507"/>
            <a:ext cx="20320" cy="12065"/>
          </a:xfrm>
          <a:custGeom>
            <a:avLst/>
            <a:gdLst/>
            <a:ahLst/>
            <a:cxnLst/>
            <a:rect l="l" t="t" r="r" b="b"/>
            <a:pathLst>
              <a:path w="20320" h="12064">
                <a:moveTo>
                  <a:pt x="17953" y="0"/>
                </a:moveTo>
                <a:lnTo>
                  <a:pt x="14646" y="944"/>
                </a:lnTo>
                <a:lnTo>
                  <a:pt x="13149" y="1417"/>
                </a:lnTo>
                <a:lnTo>
                  <a:pt x="11260" y="1416"/>
                </a:lnTo>
                <a:lnTo>
                  <a:pt x="10236" y="1731"/>
                </a:lnTo>
                <a:lnTo>
                  <a:pt x="7559" y="2676"/>
                </a:lnTo>
                <a:lnTo>
                  <a:pt x="5354" y="1810"/>
                </a:lnTo>
                <a:lnTo>
                  <a:pt x="787" y="3384"/>
                </a:lnTo>
                <a:lnTo>
                  <a:pt x="0" y="5510"/>
                </a:lnTo>
                <a:lnTo>
                  <a:pt x="629" y="7399"/>
                </a:lnTo>
                <a:lnTo>
                  <a:pt x="1102" y="8659"/>
                </a:lnTo>
                <a:lnTo>
                  <a:pt x="787" y="10154"/>
                </a:lnTo>
                <a:lnTo>
                  <a:pt x="1653" y="10942"/>
                </a:lnTo>
                <a:lnTo>
                  <a:pt x="2677" y="11808"/>
                </a:lnTo>
                <a:lnTo>
                  <a:pt x="4409" y="11729"/>
                </a:lnTo>
                <a:lnTo>
                  <a:pt x="6220" y="11099"/>
                </a:lnTo>
                <a:lnTo>
                  <a:pt x="7323" y="10784"/>
                </a:lnTo>
                <a:lnTo>
                  <a:pt x="9606" y="9525"/>
                </a:lnTo>
                <a:lnTo>
                  <a:pt x="12598" y="7793"/>
                </a:lnTo>
                <a:lnTo>
                  <a:pt x="13465" y="6769"/>
                </a:lnTo>
                <a:lnTo>
                  <a:pt x="17480" y="3935"/>
                </a:lnTo>
                <a:lnTo>
                  <a:pt x="19764" y="2676"/>
                </a:lnTo>
                <a:lnTo>
                  <a:pt x="19449" y="1810"/>
                </a:lnTo>
                <a:lnTo>
                  <a:pt x="19134" y="787"/>
                </a:lnTo>
                <a:lnTo>
                  <a:pt x="17953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864948" y="8415535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4">
                <a:moveTo>
                  <a:pt x="3464" y="0"/>
                </a:moveTo>
                <a:lnTo>
                  <a:pt x="2992" y="2282"/>
                </a:lnTo>
                <a:lnTo>
                  <a:pt x="2047" y="3935"/>
                </a:lnTo>
                <a:lnTo>
                  <a:pt x="1496" y="4959"/>
                </a:lnTo>
                <a:lnTo>
                  <a:pt x="630" y="8029"/>
                </a:lnTo>
                <a:lnTo>
                  <a:pt x="236" y="9289"/>
                </a:lnTo>
                <a:lnTo>
                  <a:pt x="0" y="10470"/>
                </a:lnTo>
                <a:lnTo>
                  <a:pt x="0" y="12280"/>
                </a:lnTo>
                <a:lnTo>
                  <a:pt x="865" y="12517"/>
                </a:lnTo>
                <a:lnTo>
                  <a:pt x="2283" y="12832"/>
                </a:lnTo>
                <a:lnTo>
                  <a:pt x="2677" y="11965"/>
                </a:lnTo>
                <a:lnTo>
                  <a:pt x="3070" y="10312"/>
                </a:lnTo>
                <a:lnTo>
                  <a:pt x="3070" y="10076"/>
                </a:lnTo>
                <a:lnTo>
                  <a:pt x="3543" y="6848"/>
                </a:lnTo>
                <a:lnTo>
                  <a:pt x="3464" y="5825"/>
                </a:lnTo>
                <a:lnTo>
                  <a:pt x="3858" y="2047"/>
                </a:lnTo>
                <a:lnTo>
                  <a:pt x="4173" y="157"/>
                </a:lnTo>
                <a:lnTo>
                  <a:pt x="3937" y="78"/>
                </a:lnTo>
                <a:lnTo>
                  <a:pt x="3464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4137609" y="8441119"/>
            <a:ext cx="12700" cy="20955"/>
          </a:xfrm>
          <a:custGeom>
            <a:avLst/>
            <a:gdLst/>
            <a:ahLst/>
            <a:cxnLst/>
            <a:rect l="l" t="t" r="r" b="b"/>
            <a:pathLst>
              <a:path w="12700" h="20954">
                <a:moveTo>
                  <a:pt x="629" y="0"/>
                </a:moveTo>
                <a:lnTo>
                  <a:pt x="314" y="157"/>
                </a:lnTo>
                <a:lnTo>
                  <a:pt x="0" y="314"/>
                </a:lnTo>
                <a:lnTo>
                  <a:pt x="315" y="1889"/>
                </a:lnTo>
                <a:lnTo>
                  <a:pt x="472" y="3542"/>
                </a:lnTo>
                <a:lnTo>
                  <a:pt x="630" y="4251"/>
                </a:lnTo>
                <a:lnTo>
                  <a:pt x="787" y="5274"/>
                </a:lnTo>
                <a:lnTo>
                  <a:pt x="1260" y="7085"/>
                </a:lnTo>
                <a:lnTo>
                  <a:pt x="1968" y="7006"/>
                </a:lnTo>
                <a:lnTo>
                  <a:pt x="2440" y="8659"/>
                </a:lnTo>
                <a:lnTo>
                  <a:pt x="2834" y="9131"/>
                </a:lnTo>
                <a:lnTo>
                  <a:pt x="2992" y="9997"/>
                </a:lnTo>
                <a:lnTo>
                  <a:pt x="3228" y="11021"/>
                </a:lnTo>
                <a:lnTo>
                  <a:pt x="2992" y="12910"/>
                </a:lnTo>
                <a:lnTo>
                  <a:pt x="3464" y="15035"/>
                </a:lnTo>
                <a:lnTo>
                  <a:pt x="3543" y="16767"/>
                </a:lnTo>
                <a:lnTo>
                  <a:pt x="4094" y="19129"/>
                </a:lnTo>
                <a:lnTo>
                  <a:pt x="4645" y="19602"/>
                </a:lnTo>
                <a:lnTo>
                  <a:pt x="6929" y="20704"/>
                </a:lnTo>
                <a:lnTo>
                  <a:pt x="8897" y="20861"/>
                </a:lnTo>
                <a:lnTo>
                  <a:pt x="10157" y="20232"/>
                </a:lnTo>
                <a:lnTo>
                  <a:pt x="11417" y="19680"/>
                </a:lnTo>
                <a:lnTo>
                  <a:pt x="11890" y="18342"/>
                </a:lnTo>
                <a:lnTo>
                  <a:pt x="12677" y="15823"/>
                </a:lnTo>
                <a:lnTo>
                  <a:pt x="11969" y="14248"/>
                </a:lnTo>
                <a:lnTo>
                  <a:pt x="10473" y="12359"/>
                </a:lnTo>
                <a:lnTo>
                  <a:pt x="9685" y="11650"/>
                </a:lnTo>
                <a:lnTo>
                  <a:pt x="8268" y="9918"/>
                </a:lnTo>
                <a:lnTo>
                  <a:pt x="7480" y="9053"/>
                </a:lnTo>
                <a:lnTo>
                  <a:pt x="6220" y="7557"/>
                </a:lnTo>
                <a:lnTo>
                  <a:pt x="6063" y="6533"/>
                </a:lnTo>
                <a:lnTo>
                  <a:pt x="4961" y="5116"/>
                </a:lnTo>
                <a:lnTo>
                  <a:pt x="4567" y="4723"/>
                </a:lnTo>
                <a:lnTo>
                  <a:pt x="3543" y="3227"/>
                </a:lnTo>
                <a:lnTo>
                  <a:pt x="2834" y="2597"/>
                </a:lnTo>
                <a:lnTo>
                  <a:pt x="1496" y="787"/>
                </a:lnTo>
                <a:lnTo>
                  <a:pt x="629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1189246" y="200219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944" y="0"/>
                </a:moveTo>
                <a:lnTo>
                  <a:pt x="629" y="0"/>
                </a:lnTo>
                <a:lnTo>
                  <a:pt x="472" y="157"/>
                </a:lnTo>
                <a:lnTo>
                  <a:pt x="236" y="235"/>
                </a:lnTo>
                <a:lnTo>
                  <a:pt x="157" y="393"/>
                </a:lnTo>
                <a:lnTo>
                  <a:pt x="157" y="550"/>
                </a:lnTo>
                <a:lnTo>
                  <a:pt x="78" y="786"/>
                </a:lnTo>
                <a:lnTo>
                  <a:pt x="0" y="944"/>
                </a:lnTo>
                <a:lnTo>
                  <a:pt x="157" y="1259"/>
                </a:lnTo>
                <a:lnTo>
                  <a:pt x="157" y="1416"/>
                </a:lnTo>
                <a:lnTo>
                  <a:pt x="472" y="1573"/>
                </a:lnTo>
                <a:lnTo>
                  <a:pt x="629" y="1495"/>
                </a:lnTo>
                <a:lnTo>
                  <a:pt x="944" y="1180"/>
                </a:lnTo>
                <a:lnTo>
                  <a:pt x="1181" y="1259"/>
                </a:lnTo>
                <a:lnTo>
                  <a:pt x="1496" y="1101"/>
                </a:lnTo>
                <a:lnTo>
                  <a:pt x="1653" y="708"/>
                </a:lnTo>
                <a:lnTo>
                  <a:pt x="1574" y="550"/>
                </a:lnTo>
                <a:lnTo>
                  <a:pt x="1496" y="314"/>
                </a:lnTo>
                <a:lnTo>
                  <a:pt x="1338" y="235"/>
                </a:lnTo>
                <a:lnTo>
                  <a:pt x="1181" y="78"/>
                </a:lnTo>
                <a:lnTo>
                  <a:pt x="1023" y="78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1629428" y="1012029"/>
            <a:ext cx="43180" cy="37465"/>
          </a:xfrm>
          <a:custGeom>
            <a:avLst/>
            <a:gdLst/>
            <a:ahLst/>
            <a:cxnLst/>
            <a:rect l="l" t="t" r="r" b="b"/>
            <a:pathLst>
              <a:path w="43179" h="37465">
                <a:moveTo>
                  <a:pt x="16929" y="0"/>
                </a:moveTo>
                <a:lnTo>
                  <a:pt x="12677" y="2204"/>
                </a:lnTo>
                <a:lnTo>
                  <a:pt x="6535" y="9604"/>
                </a:lnTo>
                <a:lnTo>
                  <a:pt x="5984" y="14563"/>
                </a:lnTo>
                <a:lnTo>
                  <a:pt x="4409" y="19129"/>
                </a:lnTo>
                <a:lnTo>
                  <a:pt x="3228" y="22278"/>
                </a:lnTo>
                <a:lnTo>
                  <a:pt x="0" y="25505"/>
                </a:lnTo>
                <a:lnTo>
                  <a:pt x="3464" y="32276"/>
                </a:lnTo>
                <a:lnTo>
                  <a:pt x="9291" y="34873"/>
                </a:lnTo>
                <a:lnTo>
                  <a:pt x="18819" y="33614"/>
                </a:lnTo>
                <a:lnTo>
                  <a:pt x="23307" y="36684"/>
                </a:lnTo>
                <a:lnTo>
                  <a:pt x="42914" y="17791"/>
                </a:lnTo>
                <a:lnTo>
                  <a:pt x="40237" y="11257"/>
                </a:lnTo>
                <a:lnTo>
                  <a:pt x="39134" y="10391"/>
                </a:lnTo>
                <a:lnTo>
                  <a:pt x="34882" y="5667"/>
                </a:lnTo>
                <a:lnTo>
                  <a:pt x="32599" y="7006"/>
                </a:lnTo>
                <a:lnTo>
                  <a:pt x="26457" y="4093"/>
                </a:lnTo>
                <a:lnTo>
                  <a:pt x="23307" y="1495"/>
                </a:lnTo>
                <a:lnTo>
                  <a:pt x="16929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1455258" y="1762402"/>
            <a:ext cx="38100" cy="20955"/>
          </a:xfrm>
          <a:custGeom>
            <a:avLst/>
            <a:gdLst/>
            <a:ahLst/>
            <a:cxnLst/>
            <a:rect l="l" t="t" r="r" b="b"/>
            <a:pathLst>
              <a:path w="38100" h="20955">
                <a:moveTo>
                  <a:pt x="8740" y="0"/>
                </a:moveTo>
                <a:lnTo>
                  <a:pt x="2126" y="1574"/>
                </a:lnTo>
                <a:lnTo>
                  <a:pt x="0" y="6691"/>
                </a:lnTo>
                <a:lnTo>
                  <a:pt x="1574" y="13697"/>
                </a:lnTo>
                <a:lnTo>
                  <a:pt x="3070" y="17240"/>
                </a:lnTo>
                <a:lnTo>
                  <a:pt x="8267" y="20467"/>
                </a:lnTo>
                <a:lnTo>
                  <a:pt x="12362" y="18893"/>
                </a:lnTo>
                <a:lnTo>
                  <a:pt x="21575" y="16846"/>
                </a:lnTo>
                <a:lnTo>
                  <a:pt x="25039" y="16689"/>
                </a:lnTo>
                <a:lnTo>
                  <a:pt x="35591" y="12989"/>
                </a:lnTo>
                <a:lnTo>
                  <a:pt x="37717" y="9131"/>
                </a:lnTo>
                <a:lnTo>
                  <a:pt x="36772" y="4880"/>
                </a:lnTo>
                <a:lnTo>
                  <a:pt x="36457" y="6455"/>
                </a:lnTo>
                <a:lnTo>
                  <a:pt x="36378" y="6140"/>
                </a:lnTo>
                <a:lnTo>
                  <a:pt x="35512" y="3621"/>
                </a:lnTo>
                <a:lnTo>
                  <a:pt x="33071" y="4566"/>
                </a:lnTo>
                <a:lnTo>
                  <a:pt x="30945" y="3070"/>
                </a:lnTo>
                <a:lnTo>
                  <a:pt x="28504" y="1653"/>
                </a:lnTo>
                <a:lnTo>
                  <a:pt x="27480" y="787"/>
                </a:lnTo>
                <a:lnTo>
                  <a:pt x="23228" y="1732"/>
                </a:lnTo>
                <a:lnTo>
                  <a:pt x="20866" y="3306"/>
                </a:lnTo>
                <a:lnTo>
                  <a:pt x="11653" y="5431"/>
                </a:lnTo>
                <a:lnTo>
                  <a:pt x="8740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6209356" y="8427347"/>
            <a:ext cx="6350" cy="9525"/>
          </a:xfrm>
          <a:custGeom>
            <a:avLst/>
            <a:gdLst/>
            <a:ahLst/>
            <a:cxnLst/>
            <a:rect l="l" t="t" r="r" b="b"/>
            <a:pathLst>
              <a:path w="6350" h="9525">
                <a:moveTo>
                  <a:pt x="2834" y="0"/>
                </a:moveTo>
                <a:lnTo>
                  <a:pt x="1732" y="629"/>
                </a:lnTo>
                <a:lnTo>
                  <a:pt x="1417" y="944"/>
                </a:lnTo>
                <a:lnTo>
                  <a:pt x="865" y="1574"/>
                </a:lnTo>
                <a:lnTo>
                  <a:pt x="551" y="2282"/>
                </a:lnTo>
                <a:lnTo>
                  <a:pt x="629" y="2991"/>
                </a:lnTo>
                <a:lnTo>
                  <a:pt x="157" y="4093"/>
                </a:lnTo>
                <a:lnTo>
                  <a:pt x="2362" y="9446"/>
                </a:lnTo>
                <a:lnTo>
                  <a:pt x="5039" y="8974"/>
                </a:lnTo>
                <a:lnTo>
                  <a:pt x="5196" y="7163"/>
                </a:lnTo>
                <a:lnTo>
                  <a:pt x="5433" y="5746"/>
                </a:lnTo>
                <a:lnTo>
                  <a:pt x="5590" y="4408"/>
                </a:lnTo>
                <a:lnTo>
                  <a:pt x="5905" y="3148"/>
                </a:lnTo>
                <a:lnTo>
                  <a:pt x="5118" y="2046"/>
                </a:lnTo>
                <a:lnTo>
                  <a:pt x="5118" y="1653"/>
                </a:lnTo>
                <a:lnTo>
                  <a:pt x="5039" y="1259"/>
                </a:lnTo>
                <a:lnTo>
                  <a:pt x="4488" y="550"/>
                </a:lnTo>
                <a:lnTo>
                  <a:pt x="4173" y="314"/>
                </a:lnTo>
                <a:lnTo>
                  <a:pt x="3779" y="236"/>
                </a:lnTo>
                <a:lnTo>
                  <a:pt x="2834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9104550" y="8529607"/>
            <a:ext cx="15240" cy="18415"/>
          </a:xfrm>
          <a:custGeom>
            <a:avLst/>
            <a:gdLst/>
            <a:ahLst/>
            <a:cxnLst/>
            <a:rect l="l" t="t" r="r" b="b"/>
            <a:pathLst>
              <a:path w="15240" h="18415">
                <a:moveTo>
                  <a:pt x="7322" y="0"/>
                </a:moveTo>
                <a:lnTo>
                  <a:pt x="5826" y="787"/>
                </a:lnTo>
                <a:lnTo>
                  <a:pt x="4724" y="1417"/>
                </a:lnTo>
                <a:lnTo>
                  <a:pt x="4566" y="2755"/>
                </a:lnTo>
                <a:lnTo>
                  <a:pt x="3700" y="3699"/>
                </a:lnTo>
                <a:lnTo>
                  <a:pt x="2834" y="4723"/>
                </a:lnTo>
                <a:lnTo>
                  <a:pt x="2834" y="4487"/>
                </a:lnTo>
                <a:lnTo>
                  <a:pt x="2125" y="6533"/>
                </a:lnTo>
                <a:lnTo>
                  <a:pt x="1968" y="7242"/>
                </a:lnTo>
                <a:lnTo>
                  <a:pt x="314" y="8974"/>
                </a:lnTo>
                <a:lnTo>
                  <a:pt x="0" y="11729"/>
                </a:lnTo>
                <a:lnTo>
                  <a:pt x="1338" y="13382"/>
                </a:lnTo>
                <a:lnTo>
                  <a:pt x="2992" y="14484"/>
                </a:lnTo>
                <a:lnTo>
                  <a:pt x="4724" y="15586"/>
                </a:lnTo>
                <a:lnTo>
                  <a:pt x="6141" y="17082"/>
                </a:lnTo>
                <a:lnTo>
                  <a:pt x="9527" y="17870"/>
                </a:lnTo>
                <a:lnTo>
                  <a:pt x="11339" y="17240"/>
                </a:lnTo>
                <a:lnTo>
                  <a:pt x="14016" y="15429"/>
                </a:lnTo>
                <a:lnTo>
                  <a:pt x="15039" y="14484"/>
                </a:lnTo>
                <a:lnTo>
                  <a:pt x="14015" y="10626"/>
                </a:lnTo>
                <a:lnTo>
                  <a:pt x="15197" y="7320"/>
                </a:lnTo>
                <a:lnTo>
                  <a:pt x="14882" y="3227"/>
                </a:lnTo>
                <a:lnTo>
                  <a:pt x="14016" y="1338"/>
                </a:lnTo>
                <a:lnTo>
                  <a:pt x="11968" y="866"/>
                </a:lnTo>
                <a:lnTo>
                  <a:pt x="9685" y="314"/>
                </a:lnTo>
                <a:lnTo>
                  <a:pt x="7322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9283213" y="9530948"/>
            <a:ext cx="4445" cy="9525"/>
          </a:xfrm>
          <a:custGeom>
            <a:avLst/>
            <a:gdLst/>
            <a:ahLst/>
            <a:cxnLst/>
            <a:rect l="l" t="t" r="r" b="b"/>
            <a:pathLst>
              <a:path w="4444" h="9525">
                <a:moveTo>
                  <a:pt x="1654" y="0"/>
                </a:moveTo>
                <a:lnTo>
                  <a:pt x="1496" y="157"/>
                </a:lnTo>
                <a:lnTo>
                  <a:pt x="1259" y="157"/>
                </a:lnTo>
                <a:lnTo>
                  <a:pt x="236" y="156"/>
                </a:lnTo>
                <a:lnTo>
                  <a:pt x="315" y="629"/>
                </a:lnTo>
                <a:lnTo>
                  <a:pt x="315" y="1022"/>
                </a:lnTo>
                <a:lnTo>
                  <a:pt x="787" y="1416"/>
                </a:lnTo>
                <a:lnTo>
                  <a:pt x="709" y="1810"/>
                </a:lnTo>
                <a:lnTo>
                  <a:pt x="709" y="2046"/>
                </a:lnTo>
                <a:lnTo>
                  <a:pt x="314" y="2124"/>
                </a:lnTo>
                <a:lnTo>
                  <a:pt x="0" y="2990"/>
                </a:lnTo>
                <a:lnTo>
                  <a:pt x="551" y="4250"/>
                </a:lnTo>
                <a:lnTo>
                  <a:pt x="630" y="4959"/>
                </a:lnTo>
                <a:lnTo>
                  <a:pt x="630" y="5510"/>
                </a:lnTo>
                <a:lnTo>
                  <a:pt x="393" y="5589"/>
                </a:lnTo>
                <a:lnTo>
                  <a:pt x="236" y="6140"/>
                </a:lnTo>
                <a:lnTo>
                  <a:pt x="78" y="6848"/>
                </a:lnTo>
                <a:lnTo>
                  <a:pt x="394" y="6926"/>
                </a:lnTo>
                <a:lnTo>
                  <a:pt x="551" y="7399"/>
                </a:lnTo>
                <a:lnTo>
                  <a:pt x="708" y="8107"/>
                </a:lnTo>
                <a:lnTo>
                  <a:pt x="787" y="9052"/>
                </a:lnTo>
                <a:lnTo>
                  <a:pt x="1575" y="8974"/>
                </a:lnTo>
                <a:lnTo>
                  <a:pt x="1811" y="8974"/>
                </a:lnTo>
                <a:lnTo>
                  <a:pt x="2126" y="8895"/>
                </a:lnTo>
                <a:lnTo>
                  <a:pt x="2362" y="8816"/>
                </a:lnTo>
                <a:lnTo>
                  <a:pt x="2519" y="8737"/>
                </a:lnTo>
                <a:lnTo>
                  <a:pt x="2677" y="9052"/>
                </a:lnTo>
                <a:lnTo>
                  <a:pt x="3150" y="8737"/>
                </a:lnTo>
                <a:lnTo>
                  <a:pt x="3307" y="8422"/>
                </a:lnTo>
                <a:lnTo>
                  <a:pt x="4331" y="7399"/>
                </a:lnTo>
                <a:lnTo>
                  <a:pt x="3858" y="6533"/>
                </a:lnTo>
                <a:lnTo>
                  <a:pt x="3780" y="4959"/>
                </a:lnTo>
                <a:lnTo>
                  <a:pt x="3780" y="4250"/>
                </a:lnTo>
                <a:lnTo>
                  <a:pt x="3622" y="3384"/>
                </a:lnTo>
                <a:lnTo>
                  <a:pt x="3229" y="2912"/>
                </a:lnTo>
                <a:lnTo>
                  <a:pt x="2992" y="2597"/>
                </a:lnTo>
                <a:lnTo>
                  <a:pt x="2756" y="2361"/>
                </a:lnTo>
                <a:lnTo>
                  <a:pt x="2834" y="1809"/>
                </a:lnTo>
                <a:lnTo>
                  <a:pt x="2047" y="1337"/>
                </a:lnTo>
                <a:lnTo>
                  <a:pt x="2126" y="708"/>
                </a:lnTo>
                <a:lnTo>
                  <a:pt x="1654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9189712" y="8565979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259" y="0"/>
                </a:moveTo>
                <a:lnTo>
                  <a:pt x="944" y="0"/>
                </a:lnTo>
                <a:lnTo>
                  <a:pt x="314" y="315"/>
                </a:lnTo>
                <a:lnTo>
                  <a:pt x="78" y="1181"/>
                </a:lnTo>
                <a:lnTo>
                  <a:pt x="0" y="1732"/>
                </a:lnTo>
                <a:lnTo>
                  <a:pt x="472" y="2047"/>
                </a:lnTo>
                <a:lnTo>
                  <a:pt x="944" y="2283"/>
                </a:lnTo>
                <a:lnTo>
                  <a:pt x="1181" y="2440"/>
                </a:lnTo>
                <a:lnTo>
                  <a:pt x="1495" y="2362"/>
                </a:lnTo>
                <a:lnTo>
                  <a:pt x="1889" y="1890"/>
                </a:lnTo>
                <a:lnTo>
                  <a:pt x="2125" y="1496"/>
                </a:lnTo>
                <a:lnTo>
                  <a:pt x="2519" y="1338"/>
                </a:lnTo>
                <a:lnTo>
                  <a:pt x="2282" y="944"/>
                </a:lnTo>
                <a:lnTo>
                  <a:pt x="2125" y="629"/>
                </a:lnTo>
                <a:lnTo>
                  <a:pt x="1574" y="78"/>
                </a:lnTo>
                <a:lnTo>
                  <a:pt x="1259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9701795" y="8684528"/>
            <a:ext cx="38100" cy="55880"/>
          </a:xfrm>
          <a:custGeom>
            <a:avLst/>
            <a:gdLst/>
            <a:ahLst/>
            <a:cxnLst/>
            <a:rect l="l" t="t" r="r" b="b"/>
            <a:pathLst>
              <a:path w="38100" h="55879">
                <a:moveTo>
                  <a:pt x="1574" y="0"/>
                </a:moveTo>
                <a:lnTo>
                  <a:pt x="0" y="15901"/>
                </a:lnTo>
                <a:lnTo>
                  <a:pt x="296" y="21689"/>
                </a:lnTo>
                <a:lnTo>
                  <a:pt x="2018" y="28074"/>
                </a:lnTo>
                <a:lnTo>
                  <a:pt x="7638" y="43375"/>
                </a:lnTo>
                <a:lnTo>
                  <a:pt x="9134" y="47784"/>
                </a:lnTo>
                <a:lnTo>
                  <a:pt x="14567" y="55341"/>
                </a:lnTo>
                <a:lnTo>
                  <a:pt x="22205" y="54239"/>
                </a:lnTo>
                <a:lnTo>
                  <a:pt x="33612" y="50481"/>
                </a:lnTo>
                <a:lnTo>
                  <a:pt x="37629" y="44133"/>
                </a:lnTo>
                <a:lnTo>
                  <a:pt x="36434" y="35851"/>
                </a:lnTo>
                <a:lnTo>
                  <a:pt x="32206" y="26292"/>
                </a:lnTo>
                <a:lnTo>
                  <a:pt x="30316" y="22592"/>
                </a:lnTo>
                <a:lnTo>
                  <a:pt x="27796" y="10233"/>
                </a:lnTo>
                <a:lnTo>
                  <a:pt x="16378" y="708"/>
                </a:lnTo>
                <a:lnTo>
                  <a:pt x="13701" y="157"/>
                </a:lnTo>
                <a:lnTo>
                  <a:pt x="8583" y="1023"/>
                </a:lnTo>
                <a:lnTo>
                  <a:pt x="6615" y="1338"/>
                </a:lnTo>
                <a:lnTo>
                  <a:pt x="1574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2299089" y="8837256"/>
            <a:ext cx="5715" cy="6985"/>
          </a:xfrm>
          <a:custGeom>
            <a:avLst/>
            <a:gdLst/>
            <a:ahLst/>
            <a:cxnLst/>
            <a:rect l="l" t="t" r="r" b="b"/>
            <a:pathLst>
              <a:path w="5715" h="6984">
                <a:moveTo>
                  <a:pt x="1811" y="0"/>
                </a:moveTo>
                <a:lnTo>
                  <a:pt x="708" y="2125"/>
                </a:lnTo>
                <a:lnTo>
                  <a:pt x="0" y="3306"/>
                </a:lnTo>
                <a:lnTo>
                  <a:pt x="314" y="4801"/>
                </a:lnTo>
                <a:lnTo>
                  <a:pt x="1338" y="5588"/>
                </a:lnTo>
                <a:lnTo>
                  <a:pt x="1889" y="5982"/>
                </a:lnTo>
                <a:lnTo>
                  <a:pt x="2283" y="6612"/>
                </a:lnTo>
                <a:lnTo>
                  <a:pt x="4645" y="5431"/>
                </a:lnTo>
                <a:lnTo>
                  <a:pt x="5590" y="4093"/>
                </a:lnTo>
                <a:lnTo>
                  <a:pt x="5433" y="2046"/>
                </a:lnTo>
                <a:lnTo>
                  <a:pt x="4960" y="1731"/>
                </a:lnTo>
                <a:lnTo>
                  <a:pt x="4409" y="1258"/>
                </a:lnTo>
                <a:lnTo>
                  <a:pt x="3622" y="628"/>
                </a:lnTo>
                <a:lnTo>
                  <a:pt x="1811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1639436" y="671021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1574" y="0"/>
                </a:moveTo>
                <a:lnTo>
                  <a:pt x="472" y="0"/>
                </a:lnTo>
                <a:lnTo>
                  <a:pt x="0" y="472"/>
                </a:lnTo>
                <a:lnTo>
                  <a:pt x="0" y="1574"/>
                </a:lnTo>
                <a:lnTo>
                  <a:pt x="393" y="2046"/>
                </a:lnTo>
                <a:lnTo>
                  <a:pt x="1023" y="2046"/>
                </a:lnTo>
                <a:lnTo>
                  <a:pt x="1574" y="2046"/>
                </a:lnTo>
                <a:lnTo>
                  <a:pt x="2047" y="1574"/>
                </a:lnTo>
                <a:lnTo>
                  <a:pt x="2047" y="472"/>
                </a:lnTo>
                <a:lnTo>
                  <a:pt x="1574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0730772" y="544818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338" y="0"/>
                </a:moveTo>
                <a:lnTo>
                  <a:pt x="393" y="0"/>
                </a:lnTo>
                <a:lnTo>
                  <a:pt x="0" y="393"/>
                </a:lnTo>
                <a:lnTo>
                  <a:pt x="0" y="1338"/>
                </a:lnTo>
                <a:lnTo>
                  <a:pt x="393" y="1731"/>
                </a:lnTo>
                <a:lnTo>
                  <a:pt x="866" y="1731"/>
                </a:lnTo>
                <a:lnTo>
                  <a:pt x="1338" y="1731"/>
                </a:lnTo>
                <a:lnTo>
                  <a:pt x="1732" y="1338"/>
                </a:lnTo>
                <a:lnTo>
                  <a:pt x="1732" y="393"/>
                </a:lnTo>
                <a:lnTo>
                  <a:pt x="1338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1047203" y="5447396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677" y="0"/>
                </a:moveTo>
                <a:lnTo>
                  <a:pt x="787" y="0"/>
                </a:lnTo>
                <a:lnTo>
                  <a:pt x="0" y="787"/>
                </a:lnTo>
                <a:lnTo>
                  <a:pt x="0" y="2676"/>
                </a:lnTo>
                <a:lnTo>
                  <a:pt x="787" y="3463"/>
                </a:lnTo>
                <a:lnTo>
                  <a:pt x="1732" y="3463"/>
                </a:lnTo>
                <a:lnTo>
                  <a:pt x="2677" y="3463"/>
                </a:lnTo>
                <a:lnTo>
                  <a:pt x="3464" y="2676"/>
                </a:lnTo>
                <a:lnTo>
                  <a:pt x="3464" y="787"/>
                </a:lnTo>
                <a:lnTo>
                  <a:pt x="2677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1361852" y="5444640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89">
                <a:moveTo>
                  <a:pt x="6850" y="0"/>
                </a:moveTo>
                <a:lnTo>
                  <a:pt x="1968" y="0"/>
                </a:lnTo>
                <a:lnTo>
                  <a:pt x="0" y="1968"/>
                </a:lnTo>
                <a:lnTo>
                  <a:pt x="0" y="6848"/>
                </a:lnTo>
                <a:lnTo>
                  <a:pt x="1968" y="8816"/>
                </a:lnTo>
                <a:lnTo>
                  <a:pt x="4409" y="8816"/>
                </a:lnTo>
                <a:lnTo>
                  <a:pt x="6850" y="8816"/>
                </a:lnTo>
                <a:lnTo>
                  <a:pt x="8819" y="6848"/>
                </a:lnTo>
                <a:lnTo>
                  <a:pt x="8819" y="1968"/>
                </a:lnTo>
                <a:lnTo>
                  <a:pt x="6850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676502" y="5442124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10866" y="0"/>
                </a:moveTo>
                <a:lnTo>
                  <a:pt x="3149" y="0"/>
                </a:lnTo>
                <a:lnTo>
                  <a:pt x="0" y="3149"/>
                </a:lnTo>
                <a:lnTo>
                  <a:pt x="0" y="10863"/>
                </a:lnTo>
                <a:lnTo>
                  <a:pt x="3070" y="14012"/>
                </a:lnTo>
                <a:lnTo>
                  <a:pt x="7007" y="14012"/>
                </a:lnTo>
                <a:lnTo>
                  <a:pt x="10866" y="14012"/>
                </a:lnTo>
                <a:lnTo>
                  <a:pt x="14016" y="10863"/>
                </a:lnTo>
                <a:lnTo>
                  <a:pt x="14016" y="3149"/>
                </a:lnTo>
                <a:lnTo>
                  <a:pt x="10866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9778864" y="576543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338" y="0"/>
                </a:moveTo>
                <a:lnTo>
                  <a:pt x="393" y="0"/>
                </a:lnTo>
                <a:lnTo>
                  <a:pt x="0" y="394"/>
                </a:lnTo>
                <a:lnTo>
                  <a:pt x="0" y="1339"/>
                </a:lnTo>
                <a:lnTo>
                  <a:pt x="393" y="1732"/>
                </a:lnTo>
                <a:lnTo>
                  <a:pt x="866" y="1732"/>
                </a:lnTo>
                <a:lnTo>
                  <a:pt x="1338" y="1732"/>
                </a:lnTo>
                <a:lnTo>
                  <a:pt x="1732" y="1339"/>
                </a:lnTo>
                <a:lnTo>
                  <a:pt x="1732" y="394"/>
                </a:lnTo>
                <a:lnTo>
                  <a:pt x="1338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0094382" y="576353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73" y="0"/>
                </a:moveTo>
                <a:lnTo>
                  <a:pt x="1259" y="0"/>
                </a:lnTo>
                <a:lnTo>
                  <a:pt x="78" y="1181"/>
                </a:lnTo>
                <a:lnTo>
                  <a:pt x="78" y="2677"/>
                </a:lnTo>
                <a:lnTo>
                  <a:pt x="0" y="4172"/>
                </a:lnTo>
                <a:lnTo>
                  <a:pt x="1181" y="5353"/>
                </a:lnTo>
                <a:lnTo>
                  <a:pt x="2677" y="5353"/>
                </a:lnTo>
                <a:lnTo>
                  <a:pt x="4173" y="5353"/>
                </a:lnTo>
                <a:lnTo>
                  <a:pt x="5354" y="4172"/>
                </a:lnTo>
                <a:lnTo>
                  <a:pt x="5354" y="1181"/>
                </a:lnTo>
                <a:lnTo>
                  <a:pt x="4173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0408175" y="5760161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27" y="0"/>
                </a:moveTo>
                <a:lnTo>
                  <a:pt x="2755" y="0"/>
                </a:lnTo>
                <a:lnTo>
                  <a:pt x="0" y="2755"/>
                </a:lnTo>
                <a:lnTo>
                  <a:pt x="0" y="9525"/>
                </a:lnTo>
                <a:lnTo>
                  <a:pt x="2755" y="12280"/>
                </a:lnTo>
                <a:lnTo>
                  <a:pt x="6141" y="12280"/>
                </a:lnTo>
                <a:lnTo>
                  <a:pt x="9527" y="12280"/>
                </a:lnTo>
                <a:lnTo>
                  <a:pt x="12283" y="9525"/>
                </a:lnTo>
                <a:lnTo>
                  <a:pt x="12283" y="2755"/>
                </a:lnTo>
                <a:lnTo>
                  <a:pt x="9527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0721139" y="5755752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6378" y="0"/>
                </a:moveTo>
                <a:lnTo>
                  <a:pt x="4724" y="0"/>
                </a:lnTo>
                <a:lnTo>
                  <a:pt x="0" y="4724"/>
                </a:lnTo>
                <a:lnTo>
                  <a:pt x="0" y="16374"/>
                </a:lnTo>
                <a:lnTo>
                  <a:pt x="4724" y="21097"/>
                </a:lnTo>
                <a:lnTo>
                  <a:pt x="10551" y="21097"/>
                </a:lnTo>
                <a:lnTo>
                  <a:pt x="16378" y="21097"/>
                </a:lnTo>
                <a:lnTo>
                  <a:pt x="21102" y="16374"/>
                </a:lnTo>
                <a:lnTo>
                  <a:pt x="21102" y="4724"/>
                </a:lnTo>
                <a:lnTo>
                  <a:pt x="16378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1034847" y="5752207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90" y="0"/>
                </a:moveTo>
                <a:lnTo>
                  <a:pt x="6299" y="0"/>
                </a:lnTo>
                <a:lnTo>
                  <a:pt x="0" y="6298"/>
                </a:lnTo>
                <a:lnTo>
                  <a:pt x="0" y="14091"/>
                </a:lnTo>
                <a:lnTo>
                  <a:pt x="78" y="21885"/>
                </a:lnTo>
                <a:lnTo>
                  <a:pt x="6377" y="28182"/>
                </a:lnTo>
                <a:lnTo>
                  <a:pt x="14094" y="28182"/>
                </a:lnTo>
                <a:lnTo>
                  <a:pt x="21890" y="28182"/>
                </a:lnTo>
                <a:lnTo>
                  <a:pt x="28189" y="21885"/>
                </a:lnTo>
                <a:lnTo>
                  <a:pt x="28189" y="6298"/>
                </a:lnTo>
                <a:lnTo>
                  <a:pt x="21890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9459806" y="608087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094" y="0"/>
                </a:moveTo>
                <a:lnTo>
                  <a:pt x="1181" y="0"/>
                </a:lnTo>
                <a:lnTo>
                  <a:pt x="0" y="1180"/>
                </a:lnTo>
                <a:lnTo>
                  <a:pt x="0" y="4093"/>
                </a:lnTo>
                <a:lnTo>
                  <a:pt x="1181" y="5274"/>
                </a:lnTo>
                <a:lnTo>
                  <a:pt x="2598" y="5274"/>
                </a:lnTo>
                <a:lnTo>
                  <a:pt x="4094" y="5274"/>
                </a:lnTo>
                <a:lnTo>
                  <a:pt x="5275" y="4093"/>
                </a:lnTo>
                <a:lnTo>
                  <a:pt x="5275" y="1180"/>
                </a:lnTo>
                <a:lnTo>
                  <a:pt x="4094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9772728" y="6076545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10866" y="0"/>
                </a:moveTo>
                <a:lnTo>
                  <a:pt x="3149" y="0"/>
                </a:lnTo>
                <a:lnTo>
                  <a:pt x="0" y="3149"/>
                </a:lnTo>
                <a:lnTo>
                  <a:pt x="0" y="10863"/>
                </a:lnTo>
                <a:lnTo>
                  <a:pt x="3149" y="14012"/>
                </a:lnTo>
                <a:lnTo>
                  <a:pt x="7008" y="14012"/>
                </a:lnTo>
                <a:lnTo>
                  <a:pt x="10866" y="14012"/>
                </a:lnTo>
                <a:lnTo>
                  <a:pt x="14016" y="10863"/>
                </a:lnTo>
                <a:lnTo>
                  <a:pt x="14016" y="3149"/>
                </a:lnTo>
                <a:lnTo>
                  <a:pt x="10866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0084703" y="6071273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9134" y="0"/>
                </a:moveTo>
                <a:lnTo>
                  <a:pt x="5590" y="0"/>
                </a:lnTo>
                <a:lnTo>
                  <a:pt x="78" y="5509"/>
                </a:lnTo>
                <a:lnTo>
                  <a:pt x="78" y="12280"/>
                </a:lnTo>
                <a:lnTo>
                  <a:pt x="0" y="19050"/>
                </a:lnTo>
                <a:lnTo>
                  <a:pt x="5511" y="24561"/>
                </a:lnTo>
                <a:lnTo>
                  <a:pt x="12362" y="24561"/>
                </a:lnTo>
                <a:lnTo>
                  <a:pt x="19134" y="24561"/>
                </a:lnTo>
                <a:lnTo>
                  <a:pt x="24646" y="19050"/>
                </a:lnTo>
                <a:lnTo>
                  <a:pt x="24646" y="5509"/>
                </a:lnTo>
                <a:lnTo>
                  <a:pt x="19134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0397620" y="6066865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06" y="0"/>
                </a:moveTo>
                <a:lnTo>
                  <a:pt x="7480" y="0"/>
                </a:lnTo>
                <a:lnTo>
                  <a:pt x="0" y="7478"/>
                </a:lnTo>
                <a:lnTo>
                  <a:pt x="0" y="25899"/>
                </a:lnTo>
                <a:lnTo>
                  <a:pt x="7480" y="33378"/>
                </a:lnTo>
                <a:lnTo>
                  <a:pt x="16693" y="33378"/>
                </a:lnTo>
                <a:lnTo>
                  <a:pt x="25906" y="33378"/>
                </a:lnTo>
                <a:lnTo>
                  <a:pt x="33386" y="25899"/>
                </a:lnTo>
                <a:lnTo>
                  <a:pt x="33386" y="7478"/>
                </a:lnTo>
                <a:lnTo>
                  <a:pt x="25906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0709726" y="6061583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1968" y="0"/>
                </a:moveTo>
                <a:lnTo>
                  <a:pt x="13420" y="1727"/>
                </a:lnTo>
                <a:lnTo>
                  <a:pt x="6437" y="6435"/>
                </a:lnTo>
                <a:lnTo>
                  <a:pt x="1727" y="13417"/>
                </a:lnTo>
                <a:lnTo>
                  <a:pt x="0" y="21963"/>
                </a:lnTo>
                <a:lnTo>
                  <a:pt x="1683" y="30510"/>
                </a:lnTo>
                <a:lnTo>
                  <a:pt x="6378" y="37491"/>
                </a:lnTo>
                <a:lnTo>
                  <a:pt x="13376" y="42200"/>
                </a:lnTo>
                <a:lnTo>
                  <a:pt x="21968" y="43927"/>
                </a:lnTo>
                <a:lnTo>
                  <a:pt x="30517" y="42200"/>
                </a:lnTo>
                <a:lnTo>
                  <a:pt x="37500" y="37491"/>
                </a:lnTo>
                <a:lnTo>
                  <a:pt x="42210" y="30510"/>
                </a:lnTo>
                <a:lnTo>
                  <a:pt x="43937" y="21963"/>
                </a:lnTo>
                <a:lnTo>
                  <a:pt x="42210" y="13417"/>
                </a:lnTo>
                <a:lnTo>
                  <a:pt x="37500" y="6435"/>
                </a:lnTo>
                <a:lnTo>
                  <a:pt x="30517" y="1727"/>
                </a:lnTo>
                <a:lnTo>
                  <a:pt x="21968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1022491" y="6057175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39">
                <a:moveTo>
                  <a:pt x="26378" y="0"/>
                </a:moveTo>
                <a:lnTo>
                  <a:pt x="16111" y="2072"/>
                </a:lnTo>
                <a:lnTo>
                  <a:pt x="7726" y="7724"/>
                </a:lnTo>
                <a:lnTo>
                  <a:pt x="2073" y="16107"/>
                </a:lnTo>
                <a:lnTo>
                  <a:pt x="0" y="26371"/>
                </a:lnTo>
                <a:lnTo>
                  <a:pt x="2073" y="36636"/>
                </a:lnTo>
                <a:lnTo>
                  <a:pt x="7726" y="45019"/>
                </a:lnTo>
                <a:lnTo>
                  <a:pt x="16111" y="50670"/>
                </a:lnTo>
                <a:lnTo>
                  <a:pt x="26378" y="52743"/>
                </a:lnTo>
                <a:lnTo>
                  <a:pt x="36645" y="50670"/>
                </a:lnTo>
                <a:lnTo>
                  <a:pt x="45030" y="45019"/>
                </a:lnTo>
                <a:lnTo>
                  <a:pt x="50684" y="36636"/>
                </a:lnTo>
                <a:lnTo>
                  <a:pt x="52757" y="26371"/>
                </a:lnTo>
                <a:lnTo>
                  <a:pt x="50684" y="16107"/>
                </a:lnTo>
                <a:lnTo>
                  <a:pt x="45030" y="7724"/>
                </a:lnTo>
                <a:lnTo>
                  <a:pt x="36645" y="2072"/>
                </a:lnTo>
                <a:lnTo>
                  <a:pt x="26378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9141606" y="6397180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511" y="0"/>
                </a:moveTo>
                <a:lnTo>
                  <a:pt x="1574" y="0"/>
                </a:lnTo>
                <a:lnTo>
                  <a:pt x="0" y="1575"/>
                </a:lnTo>
                <a:lnTo>
                  <a:pt x="0" y="5511"/>
                </a:lnTo>
                <a:lnTo>
                  <a:pt x="1574" y="7085"/>
                </a:lnTo>
                <a:lnTo>
                  <a:pt x="3543" y="7085"/>
                </a:lnTo>
                <a:lnTo>
                  <a:pt x="5511" y="7085"/>
                </a:lnTo>
                <a:lnTo>
                  <a:pt x="7086" y="5511"/>
                </a:lnTo>
                <a:lnTo>
                  <a:pt x="7086" y="1575"/>
                </a:lnTo>
                <a:lnTo>
                  <a:pt x="5511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9453586" y="6391909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701" y="0"/>
                </a:moveTo>
                <a:lnTo>
                  <a:pt x="3937" y="0"/>
                </a:lnTo>
                <a:lnTo>
                  <a:pt x="0" y="3936"/>
                </a:lnTo>
                <a:lnTo>
                  <a:pt x="0" y="13697"/>
                </a:lnTo>
                <a:lnTo>
                  <a:pt x="4015" y="17633"/>
                </a:lnTo>
                <a:lnTo>
                  <a:pt x="8819" y="17633"/>
                </a:lnTo>
                <a:lnTo>
                  <a:pt x="13701" y="17633"/>
                </a:lnTo>
                <a:lnTo>
                  <a:pt x="17638" y="13697"/>
                </a:lnTo>
                <a:lnTo>
                  <a:pt x="17638" y="3936"/>
                </a:lnTo>
                <a:lnTo>
                  <a:pt x="13701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9765639" y="6386626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90" y="0"/>
                </a:moveTo>
                <a:lnTo>
                  <a:pt x="6299" y="0"/>
                </a:lnTo>
                <a:lnTo>
                  <a:pt x="0" y="6298"/>
                </a:lnTo>
                <a:lnTo>
                  <a:pt x="0" y="21885"/>
                </a:lnTo>
                <a:lnTo>
                  <a:pt x="6299" y="28183"/>
                </a:lnTo>
                <a:lnTo>
                  <a:pt x="14094" y="28183"/>
                </a:lnTo>
                <a:lnTo>
                  <a:pt x="21890" y="28183"/>
                </a:lnTo>
                <a:lnTo>
                  <a:pt x="28189" y="21885"/>
                </a:lnTo>
                <a:lnTo>
                  <a:pt x="28189" y="6298"/>
                </a:lnTo>
                <a:lnTo>
                  <a:pt x="21890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0077693" y="6381356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19370" y="0"/>
                </a:moveTo>
                <a:lnTo>
                  <a:pt x="11826" y="1520"/>
                </a:lnTo>
                <a:lnTo>
                  <a:pt x="5669" y="5667"/>
                </a:lnTo>
                <a:lnTo>
                  <a:pt x="1520" y="11822"/>
                </a:lnTo>
                <a:lnTo>
                  <a:pt x="0" y="19365"/>
                </a:lnTo>
                <a:lnTo>
                  <a:pt x="1520" y="26907"/>
                </a:lnTo>
                <a:lnTo>
                  <a:pt x="5669" y="33062"/>
                </a:lnTo>
                <a:lnTo>
                  <a:pt x="11826" y="37210"/>
                </a:lnTo>
                <a:lnTo>
                  <a:pt x="19370" y="38730"/>
                </a:lnTo>
                <a:lnTo>
                  <a:pt x="26915" y="37210"/>
                </a:lnTo>
                <a:lnTo>
                  <a:pt x="33071" y="33062"/>
                </a:lnTo>
                <a:lnTo>
                  <a:pt x="37220" y="26907"/>
                </a:lnTo>
                <a:lnTo>
                  <a:pt x="38741" y="19365"/>
                </a:lnTo>
                <a:lnTo>
                  <a:pt x="37220" y="11822"/>
                </a:lnTo>
                <a:lnTo>
                  <a:pt x="33071" y="5667"/>
                </a:lnTo>
                <a:lnTo>
                  <a:pt x="26915" y="1520"/>
                </a:lnTo>
                <a:lnTo>
                  <a:pt x="19370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0390531" y="6376947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780" y="0"/>
                </a:moveTo>
                <a:lnTo>
                  <a:pt x="14523" y="1868"/>
                </a:lnTo>
                <a:lnTo>
                  <a:pt x="6964" y="6963"/>
                </a:lnTo>
                <a:lnTo>
                  <a:pt x="1868" y="14520"/>
                </a:lnTo>
                <a:lnTo>
                  <a:pt x="0" y="23774"/>
                </a:lnTo>
                <a:lnTo>
                  <a:pt x="1868" y="33028"/>
                </a:lnTo>
                <a:lnTo>
                  <a:pt x="6964" y="40585"/>
                </a:lnTo>
                <a:lnTo>
                  <a:pt x="14523" y="45680"/>
                </a:lnTo>
                <a:lnTo>
                  <a:pt x="23780" y="47548"/>
                </a:lnTo>
                <a:lnTo>
                  <a:pt x="33036" y="45680"/>
                </a:lnTo>
                <a:lnTo>
                  <a:pt x="40595" y="40585"/>
                </a:lnTo>
                <a:lnTo>
                  <a:pt x="45691" y="33028"/>
                </a:lnTo>
                <a:lnTo>
                  <a:pt x="47560" y="23774"/>
                </a:lnTo>
                <a:lnTo>
                  <a:pt x="45691" y="14520"/>
                </a:lnTo>
                <a:lnTo>
                  <a:pt x="40595" y="6963"/>
                </a:lnTo>
                <a:lnTo>
                  <a:pt x="33036" y="1868"/>
                </a:lnTo>
                <a:lnTo>
                  <a:pt x="23780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0702606" y="6371675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20" h="58420">
                <a:moveTo>
                  <a:pt x="29055" y="0"/>
                </a:moveTo>
                <a:lnTo>
                  <a:pt x="17739" y="2280"/>
                </a:lnTo>
                <a:lnTo>
                  <a:pt x="8504" y="8502"/>
                </a:lnTo>
                <a:lnTo>
                  <a:pt x="2281" y="17735"/>
                </a:lnTo>
                <a:lnTo>
                  <a:pt x="0" y="29048"/>
                </a:lnTo>
                <a:lnTo>
                  <a:pt x="2281" y="40362"/>
                </a:lnTo>
                <a:lnTo>
                  <a:pt x="8504" y="49595"/>
                </a:lnTo>
                <a:lnTo>
                  <a:pt x="17739" y="55816"/>
                </a:lnTo>
                <a:lnTo>
                  <a:pt x="29055" y="58097"/>
                </a:lnTo>
                <a:lnTo>
                  <a:pt x="40372" y="55816"/>
                </a:lnTo>
                <a:lnTo>
                  <a:pt x="49607" y="49595"/>
                </a:lnTo>
                <a:lnTo>
                  <a:pt x="55830" y="40362"/>
                </a:lnTo>
                <a:lnTo>
                  <a:pt x="58111" y="29048"/>
                </a:lnTo>
                <a:lnTo>
                  <a:pt x="55830" y="17735"/>
                </a:lnTo>
                <a:lnTo>
                  <a:pt x="49607" y="8502"/>
                </a:lnTo>
                <a:lnTo>
                  <a:pt x="40372" y="2280"/>
                </a:lnTo>
                <a:lnTo>
                  <a:pt x="29055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0" name="object 8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014533" y="6366393"/>
            <a:ext cx="68663" cy="68645"/>
          </a:xfrm>
          <a:prstGeom prst="rect">
            <a:avLst/>
          </a:prstGeom>
        </p:spPr>
      </p:pic>
      <p:pic>
        <p:nvPicPr>
          <p:cNvPr id="81" name="object 8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326670" y="6361122"/>
            <a:ext cx="79214" cy="79194"/>
          </a:xfrm>
          <a:prstGeom prst="rect">
            <a:avLst/>
          </a:prstGeom>
        </p:spPr>
      </p:pic>
      <p:pic>
        <p:nvPicPr>
          <p:cNvPr id="82" name="object 8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638703" y="6355850"/>
            <a:ext cx="89766" cy="89743"/>
          </a:xfrm>
          <a:prstGeom prst="rect">
            <a:avLst/>
          </a:prstGeom>
        </p:spPr>
      </p:pic>
      <p:sp>
        <p:nvSpPr>
          <p:cNvPr id="83" name="object 83"/>
          <p:cNvSpPr/>
          <p:nvPr/>
        </p:nvSpPr>
        <p:spPr>
          <a:xfrm>
            <a:off x="8826956" y="671711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338" y="0"/>
                </a:moveTo>
                <a:lnTo>
                  <a:pt x="393" y="0"/>
                </a:lnTo>
                <a:lnTo>
                  <a:pt x="0" y="393"/>
                </a:lnTo>
                <a:lnTo>
                  <a:pt x="0" y="1338"/>
                </a:lnTo>
                <a:lnTo>
                  <a:pt x="393" y="1732"/>
                </a:lnTo>
                <a:lnTo>
                  <a:pt x="866" y="1732"/>
                </a:lnTo>
                <a:lnTo>
                  <a:pt x="1338" y="1732"/>
                </a:lnTo>
                <a:lnTo>
                  <a:pt x="1732" y="1338"/>
                </a:lnTo>
                <a:lnTo>
                  <a:pt x="1732" y="393"/>
                </a:lnTo>
                <a:lnTo>
                  <a:pt x="1338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9139878" y="671270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189" y="0"/>
                </a:moveTo>
                <a:lnTo>
                  <a:pt x="2362" y="0"/>
                </a:lnTo>
                <a:lnTo>
                  <a:pt x="0" y="2361"/>
                </a:lnTo>
                <a:lnTo>
                  <a:pt x="0" y="8186"/>
                </a:lnTo>
                <a:lnTo>
                  <a:pt x="2362" y="10548"/>
                </a:lnTo>
                <a:lnTo>
                  <a:pt x="5275" y="10548"/>
                </a:lnTo>
                <a:lnTo>
                  <a:pt x="8189" y="10548"/>
                </a:lnTo>
                <a:lnTo>
                  <a:pt x="10551" y="8186"/>
                </a:lnTo>
                <a:lnTo>
                  <a:pt x="10551" y="2361"/>
                </a:lnTo>
                <a:lnTo>
                  <a:pt x="8189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9451848" y="6707420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378" y="0"/>
                </a:moveTo>
                <a:lnTo>
                  <a:pt x="4724" y="0"/>
                </a:lnTo>
                <a:lnTo>
                  <a:pt x="0" y="4722"/>
                </a:lnTo>
                <a:lnTo>
                  <a:pt x="0" y="16373"/>
                </a:lnTo>
                <a:lnTo>
                  <a:pt x="4724" y="21097"/>
                </a:lnTo>
                <a:lnTo>
                  <a:pt x="10551" y="21097"/>
                </a:lnTo>
                <a:lnTo>
                  <a:pt x="16378" y="21097"/>
                </a:lnTo>
                <a:lnTo>
                  <a:pt x="21102" y="16373"/>
                </a:lnTo>
                <a:lnTo>
                  <a:pt x="21102" y="4722"/>
                </a:lnTo>
                <a:lnTo>
                  <a:pt x="16378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9763042" y="6701286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25906" y="0"/>
                </a:moveTo>
                <a:lnTo>
                  <a:pt x="7480" y="0"/>
                </a:lnTo>
                <a:lnTo>
                  <a:pt x="0" y="7478"/>
                </a:lnTo>
                <a:lnTo>
                  <a:pt x="0" y="25899"/>
                </a:lnTo>
                <a:lnTo>
                  <a:pt x="7480" y="33378"/>
                </a:lnTo>
                <a:lnTo>
                  <a:pt x="16693" y="33378"/>
                </a:lnTo>
                <a:lnTo>
                  <a:pt x="25906" y="33378"/>
                </a:lnTo>
                <a:lnTo>
                  <a:pt x="33386" y="25899"/>
                </a:lnTo>
                <a:lnTo>
                  <a:pt x="33386" y="7478"/>
                </a:lnTo>
                <a:lnTo>
                  <a:pt x="25906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0075096" y="6696004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1969" y="0"/>
                </a:moveTo>
                <a:lnTo>
                  <a:pt x="13420" y="1726"/>
                </a:lnTo>
                <a:lnTo>
                  <a:pt x="6437" y="6435"/>
                </a:lnTo>
                <a:lnTo>
                  <a:pt x="1727" y="13416"/>
                </a:lnTo>
                <a:lnTo>
                  <a:pt x="0" y="21962"/>
                </a:lnTo>
                <a:lnTo>
                  <a:pt x="1683" y="30509"/>
                </a:lnTo>
                <a:lnTo>
                  <a:pt x="6378" y="37490"/>
                </a:lnTo>
                <a:lnTo>
                  <a:pt x="13376" y="42199"/>
                </a:lnTo>
                <a:lnTo>
                  <a:pt x="21969" y="43926"/>
                </a:lnTo>
                <a:lnTo>
                  <a:pt x="30517" y="42199"/>
                </a:lnTo>
                <a:lnTo>
                  <a:pt x="37500" y="37490"/>
                </a:lnTo>
                <a:lnTo>
                  <a:pt x="42210" y="30509"/>
                </a:lnTo>
                <a:lnTo>
                  <a:pt x="43938" y="21962"/>
                </a:lnTo>
                <a:lnTo>
                  <a:pt x="42210" y="13416"/>
                </a:lnTo>
                <a:lnTo>
                  <a:pt x="37500" y="6435"/>
                </a:lnTo>
                <a:lnTo>
                  <a:pt x="30517" y="1726"/>
                </a:lnTo>
                <a:lnTo>
                  <a:pt x="21969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0387076" y="6690731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09" h="54609">
                <a:moveTo>
                  <a:pt x="27244" y="0"/>
                </a:moveTo>
                <a:lnTo>
                  <a:pt x="16642" y="2141"/>
                </a:lnTo>
                <a:lnTo>
                  <a:pt x="7982" y="7980"/>
                </a:lnTo>
                <a:lnTo>
                  <a:pt x="2142" y="16638"/>
                </a:lnTo>
                <a:lnTo>
                  <a:pt x="0" y="27237"/>
                </a:lnTo>
                <a:lnTo>
                  <a:pt x="2142" y="37836"/>
                </a:lnTo>
                <a:lnTo>
                  <a:pt x="7982" y="46495"/>
                </a:lnTo>
                <a:lnTo>
                  <a:pt x="16642" y="52334"/>
                </a:lnTo>
                <a:lnTo>
                  <a:pt x="27244" y="54476"/>
                </a:lnTo>
                <a:lnTo>
                  <a:pt x="37846" y="52334"/>
                </a:lnTo>
                <a:lnTo>
                  <a:pt x="46506" y="46495"/>
                </a:lnTo>
                <a:lnTo>
                  <a:pt x="52347" y="37836"/>
                </a:lnTo>
                <a:lnTo>
                  <a:pt x="54489" y="27237"/>
                </a:lnTo>
                <a:lnTo>
                  <a:pt x="52347" y="16638"/>
                </a:lnTo>
                <a:lnTo>
                  <a:pt x="46506" y="7980"/>
                </a:lnTo>
                <a:lnTo>
                  <a:pt x="37846" y="2141"/>
                </a:lnTo>
                <a:lnTo>
                  <a:pt x="27244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9" name="object 8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011078" y="6680110"/>
            <a:ext cx="75592" cy="75652"/>
          </a:xfrm>
          <a:prstGeom prst="rect">
            <a:avLst/>
          </a:prstGeom>
        </p:spPr>
      </p:pic>
      <p:pic>
        <p:nvPicPr>
          <p:cNvPr id="90" name="object 9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699150" y="6685460"/>
            <a:ext cx="65040" cy="65024"/>
          </a:xfrm>
          <a:prstGeom prst="rect">
            <a:avLst/>
          </a:prstGeom>
        </p:spPr>
      </p:pic>
      <p:pic>
        <p:nvPicPr>
          <p:cNvPr id="91" name="object 9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635143" y="6669479"/>
            <a:ext cx="96852" cy="96827"/>
          </a:xfrm>
          <a:prstGeom prst="rect">
            <a:avLst/>
          </a:prstGeom>
        </p:spPr>
      </p:pic>
      <p:pic>
        <p:nvPicPr>
          <p:cNvPr id="92" name="object 9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323110" y="6674828"/>
            <a:ext cx="86222" cy="86201"/>
          </a:xfrm>
          <a:prstGeom prst="rect">
            <a:avLst/>
          </a:prstGeom>
        </p:spPr>
      </p:pic>
      <p:sp>
        <p:nvSpPr>
          <p:cNvPr id="93" name="object 93"/>
          <p:cNvSpPr/>
          <p:nvPr/>
        </p:nvSpPr>
        <p:spPr>
          <a:xfrm>
            <a:off x="9141606" y="7031601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511" y="0"/>
                </a:moveTo>
                <a:lnTo>
                  <a:pt x="1574" y="0"/>
                </a:lnTo>
                <a:lnTo>
                  <a:pt x="0" y="1574"/>
                </a:lnTo>
                <a:lnTo>
                  <a:pt x="0" y="5510"/>
                </a:lnTo>
                <a:lnTo>
                  <a:pt x="1574" y="7085"/>
                </a:lnTo>
                <a:lnTo>
                  <a:pt x="3543" y="7085"/>
                </a:lnTo>
                <a:lnTo>
                  <a:pt x="5511" y="7085"/>
                </a:lnTo>
                <a:lnTo>
                  <a:pt x="7086" y="5510"/>
                </a:lnTo>
                <a:lnTo>
                  <a:pt x="7086" y="1574"/>
                </a:lnTo>
                <a:lnTo>
                  <a:pt x="5511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9453586" y="7026330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3701" y="0"/>
                </a:moveTo>
                <a:lnTo>
                  <a:pt x="3937" y="0"/>
                </a:lnTo>
                <a:lnTo>
                  <a:pt x="0" y="3936"/>
                </a:lnTo>
                <a:lnTo>
                  <a:pt x="0" y="8816"/>
                </a:lnTo>
                <a:lnTo>
                  <a:pt x="78" y="13697"/>
                </a:lnTo>
                <a:lnTo>
                  <a:pt x="4015" y="17633"/>
                </a:lnTo>
                <a:lnTo>
                  <a:pt x="8819" y="17633"/>
                </a:lnTo>
                <a:lnTo>
                  <a:pt x="13701" y="17633"/>
                </a:lnTo>
                <a:lnTo>
                  <a:pt x="17638" y="13697"/>
                </a:lnTo>
                <a:lnTo>
                  <a:pt x="17638" y="3936"/>
                </a:lnTo>
                <a:lnTo>
                  <a:pt x="13701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9765639" y="7021057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90" y="0"/>
                </a:moveTo>
                <a:lnTo>
                  <a:pt x="6299" y="0"/>
                </a:lnTo>
                <a:lnTo>
                  <a:pt x="0" y="6298"/>
                </a:lnTo>
                <a:lnTo>
                  <a:pt x="0" y="21885"/>
                </a:lnTo>
                <a:lnTo>
                  <a:pt x="6299" y="28183"/>
                </a:lnTo>
                <a:lnTo>
                  <a:pt x="14094" y="28183"/>
                </a:lnTo>
                <a:lnTo>
                  <a:pt x="21890" y="28183"/>
                </a:lnTo>
                <a:lnTo>
                  <a:pt x="28189" y="21885"/>
                </a:lnTo>
                <a:lnTo>
                  <a:pt x="28189" y="6298"/>
                </a:lnTo>
                <a:lnTo>
                  <a:pt x="21890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0077693" y="7015777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370" y="0"/>
                </a:moveTo>
                <a:lnTo>
                  <a:pt x="11826" y="1520"/>
                </a:lnTo>
                <a:lnTo>
                  <a:pt x="5669" y="5667"/>
                </a:lnTo>
                <a:lnTo>
                  <a:pt x="1520" y="11822"/>
                </a:lnTo>
                <a:lnTo>
                  <a:pt x="0" y="19365"/>
                </a:lnTo>
                <a:lnTo>
                  <a:pt x="1520" y="26907"/>
                </a:lnTo>
                <a:lnTo>
                  <a:pt x="5669" y="33062"/>
                </a:lnTo>
                <a:lnTo>
                  <a:pt x="11826" y="37210"/>
                </a:lnTo>
                <a:lnTo>
                  <a:pt x="19370" y="38730"/>
                </a:lnTo>
                <a:lnTo>
                  <a:pt x="26915" y="37210"/>
                </a:lnTo>
                <a:lnTo>
                  <a:pt x="33071" y="33062"/>
                </a:lnTo>
                <a:lnTo>
                  <a:pt x="37220" y="26907"/>
                </a:lnTo>
                <a:lnTo>
                  <a:pt x="38741" y="19365"/>
                </a:lnTo>
                <a:lnTo>
                  <a:pt x="37220" y="11822"/>
                </a:lnTo>
                <a:lnTo>
                  <a:pt x="33071" y="5667"/>
                </a:lnTo>
                <a:lnTo>
                  <a:pt x="26915" y="1520"/>
                </a:lnTo>
                <a:lnTo>
                  <a:pt x="19370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0389673" y="7010504"/>
            <a:ext cx="49530" cy="49530"/>
          </a:xfrm>
          <a:custGeom>
            <a:avLst/>
            <a:gdLst/>
            <a:ahLst/>
            <a:cxnLst/>
            <a:rect l="l" t="t" r="r" b="b"/>
            <a:pathLst>
              <a:path w="49529" h="49529">
                <a:moveTo>
                  <a:pt x="24646" y="0"/>
                </a:moveTo>
                <a:lnTo>
                  <a:pt x="15048" y="1934"/>
                </a:lnTo>
                <a:lnTo>
                  <a:pt x="7214" y="7212"/>
                </a:lnTo>
                <a:lnTo>
                  <a:pt x="1935" y="15044"/>
                </a:lnTo>
                <a:lnTo>
                  <a:pt x="0" y="24640"/>
                </a:lnTo>
                <a:lnTo>
                  <a:pt x="1935" y="34235"/>
                </a:lnTo>
                <a:lnTo>
                  <a:pt x="7214" y="42067"/>
                </a:lnTo>
                <a:lnTo>
                  <a:pt x="15048" y="47345"/>
                </a:lnTo>
                <a:lnTo>
                  <a:pt x="24646" y="49280"/>
                </a:lnTo>
                <a:lnTo>
                  <a:pt x="34244" y="47345"/>
                </a:lnTo>
                <a:lnTo>
                  <a:pt x="42077" y="42067"/>
                </a:lnTo>
                <a:lnTo>
                  <a:pt x="47357" y="34235"/>
                </a:lnTo>
                <a:lnTo>
                  <a:pt x="49292" y="24640"/>
                </a:lnTo>
                <a:lnTo>
                  <a:pt x="47357" y="15044"/>
                </a:lnTo>
                <a:lnTo>
                  <a:pt x="42077" y="7212"/>
                </a:lnTo>
                <a:lnTo>
                  <a:pt x="34244" y="1934"/>
                </a:lnTo>
                <a:lnTo>
                  <a:pt x="24646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0701768" y="7005233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29922" y="0"/>
                </a:moveTo>
                <a:lnTo>
                  <a:pt x="18270" y="2349"/>
                </a:lnTo>
                <a:lnTo>
                  <a:pt x="8760" y="8757"/>
                </a:lnTo>
                <a:lnTo>
                  <a:pt x="2349" y="18265"/>
                </a:lnTo>
                <a:lnTo>
                  <a:pt x="0" y="29913"/>
                </a:lnTo>
                <a:lnTo>
                  <a:pt x="2349" y="41562"/>
                </a:lnTo>
                <a:lnTo>
                  <a:pt x="8760" y="51070"/>
                </a:lnTo>
                <a:lnTo>
                  <a:pt x="18270" y="57479"/>
                </a:lnTo>
                <a:lnTo>
                  <a:pt x="29922" y="59828"/>
                </a:lnTo>
                <a:lnTo>
                  <a:pt x="41573" y="57479"/>
                </a:lnTo>
                <a:lnTo>
                  <a:pt x="51083" y="51070"/>
                </a:lnTo>
                <a:lnTo>
                  <a:pt x="57493" y="41562"/>
                </a:lnTo>
                <a:lnTo>
                  <a:pt x="59843" y="29913"/>
                </a:lnTo>
                <a:lnTo>
                  <a:pt x="57493" y="18265"/>
                </a:lnTo>
                <a:lnTo>
                  <a:pt x="51083" y="8757"/>
                </a:lnTo>
                <a:lnTo>
                  <a:pt x="41573" y="2349"/>
                </a:lnTo>
                <a:lnTo>
                  <a:pt x="29922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9" name="object 9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013695" y="6999951"/>
            <a:ext cx="70395" cy="70377"/>
          </a:xfrm>
          <a:prstGeom prst="rect">
            <a:avLst/>
          </a:prstGeom>
        </p:spPr>
      </p:pic>
      <p:pic>
        <p:nvPicPr>
          <p:cNvPr id="100" name="object 10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326670" y="6995542"/>
            <a:ext cx="79214" cy="79194"/>
          </a:xfrm>
          <a:prstGeom prst="rect">
            <a:avLst/>
          </a:prstGeom>
        </p:spPr>
      </p:pic>
      <p:pic>
        <p:nvPicPr>
          <p:cNvPr id="101" name="object 10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638703" y="6990271"/>
            <a:ext cx="89766" cy="89743"/>
          </a:xfrm>
          <a:prstGeom prst="rect">
            <a:avLst/>
          </a:prstGeom>
        </p:spPr>
      </p:pic>
      <p:sp>
        <p:nvSpPr>
          <p:cNvPr id="102" name="object 102"/>
          <p:cNvSpPr/>
          <p:nvPr/>
        </p:nvSpPr>
        <p:spPr>
          <a:xfrm>
            <a:off x="9458863" y="7348848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511" y="0"/>
                </a:moveTo>
                <a:lnTo>
                  <a:pt x="1574" y="0"/>
                </a:lnTo>
                <a:lnTo>
                  <a:pt x="0" y="1575"/>
                </a:lnTo>
                <a:lnTo>
                  <a:pt x="0" y="5511"/>
                </a:lnTo>
                <a:lnTo>
                  <a:pt x="1653" y="7085"/>
                </a:lnTo>
                <a:lnTo>
                  <a:pt x="3543" y="7085"/>
                </a:lnTo>
                <a:lnTo>
                  <a:pt x="5511" y="7085"/>
                </a:lnTo>
                <a:lnTo>
                  <a:pt x="7086" y="5511"/>
                </a:lnTo>
                <a:lnTo>
                  <a:pt x="7086" y="1575"/>
                </a:lnTo>
                <a:lnTo>
                  <a:pt x="5511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9771775" y="7344366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62" y="0"/>
                </a:moveTo>
                <a:lnTo>
                  <a:pt x="3543" y="0"/>
                </a:lnTo>
                <a:lnTo>
                  <a:pt x="0" y="3542"/>
                </a:lnTo>
                <a:lnTo>
                  <a:pt x="0" y="12359"/>
                </a:lnTo>
                <a:lnTo>
                  <a:pt x="3543" y="15902"/>
                </a:lnTo>
                <a:lnTo>
                  <a:pt x="7952" y="15902"/>
                </a:lnTo>
                <a:lnTo>
                  <a:pt x="12362" y="15902"/>
                </a:lnTo>
                <a:lnTo>
                  <a:pt x="15905" y="12359"/>
                </a:lnTo>
                <a:lnTo>
                  <a:pt x="15905" y="3542"/>
                </a:lnTo>
                <a:lnTo>
                  <a:pt x="12362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0083839" y="7339094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70">
                <a:moveTo>
                  <a:pt x="20551" y="0"/>
                </a:moveTo>
                <a:lnTo>
                  <a:pt x="5905" y="0"/>
                </a:lnTo>
                <a:lnTo>
                  <a:pt x="0" y="5904"/>
                </a:lnTo>
                <a:lnTo>
                  <a:pt x="0" y="20546"/>
                </a:lnTo>
                <a:lnTo>
                  <a:pt x="5905" y="26450"/>
                </a:lnTo>
                <a:lnTo>
                  <a:pt x="13228" y="26450"/>
                </a:lnTo>
                <a:lnTo>
                  <a:pt x="20551" y="26450"/>
                </a:lnTo>
                <a:lnTo>
                  <a:pt x="26457" y="20546"/>
                </a:lnTo>
                <a:lnTo>
                  <a:pt x="26457" y="5904"/>
                </a:lnTo>
                <a:lnTo>
                  <a:pt x="20551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0396678" y="7334843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59">
                <a:moveTo>
                  <a:pt x="27323" y="0"/>
                </a:moveTo>
                <a:lnTo>
                  <a:pt x="7952" y="0"/>
                </a:lnTo>
                <a:lnTo>
                  <a:pt x="0" y="7872"/>
                </a:lnTo>
                <a:lnTo>
                  <a:pt x="0" y="17554"/>
                </a:lnTo>
                <a:lnTo>
                  <a:pt x="78" y="27237"/>
                </a:lnTo>
                <a:lnTo>
                  <a:pt x="7952" y="35109"/>
                </a:lnTo>
                <a:lnTo>
                  <a:pt x="17638" y="35109"/>
                </a:lnTo>
                <a:lnTo>
                  <a:pt x="27323" y="35109"/>
                </a:lnTo>
                <a:lnTo>
                  <a:pt x="35197" y="27237"/>
                </a:lnTo>
                <a:lnTo>
                  <a:pt x="35197" y="7872"/>
                </a:lnTo>
                <a:lnTo>
                  <a:pt x="27323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0709726" y="7330435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1968" y="0"/>
                </a:moveTo>
                <a:lnTo>
                  <a:pt x="13420" y="1727"/>
                </a:lnTo>
                <a:lnTo>
                  <a:pt x="6437" y="6435"/>
                </a:lnTo>
                <a:lnTo>
                  <a:pt x="1727" y="13417"/>
                </a:lnTo>
                <a:lnTo>
                  <a:pt x="0" y="21963"/>
                </a:lnTo>
                <a:lnTo>
                  <a:pt x="1683" y="30510"/>
                </a:lnTo>
                <a:lnTo>
                  <a:pt x="6378" y="37491"/>
                </a:lnTo>
                <a:lnTo>
                  <a:pt x="13376" y="42199"/>
                </a:lnTo>
                <a:lnTo>
                  <a:pt x="21968" y="43926"/>
                </a:lnTo>
                <a:lnTo>
                  <a:pt x="30517" y="42199"/>
                </a:lnTo>
                <a:lnTo>
                  <a:pt x="37500" y="37491"/>
                </a:lnTo>
                <a:lnTo>
                  <a:pt x="42210" y="30510"/>
                </a:lnTo>
                <a:lnTo>
                  <a:pt x="43937" y="21963"/>
                </a:lnTo>
                <a:lnTo>
                  <a:pt x="42210" y="13417"/>
                </a:lnTo>
                <a:lnTo>
                  <a:pt x="37500" y="6435"/>
                </a:lnTo>
                <a:lnTo>
                  <a:pt x="30517" y="1727"/>
                </a:lnTo>
                <a:lnTo>
                  <a:pt x="21968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1021653" y="7325152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09" h="54609">
                <a:moveTo>
                  <a:pt x="27244" y="0"/>
                </a:moveTo>
                <a:lnTo>
                  <a:pt x="16642" y="2141"/>
                </a:lnTo>
                <a:lnTo>
                  <a:pt x="7982" y="7980"/>
                </a:lnTo>
                <a:lnTo>
                  <a:pt x="2142" y="16639"/>
                </a:lnTo>
                <a:lnTo>
                  <a:pt x="0" y="27238"/>
                </a:lnTo>
                <a:lnTo>
                  <a:pt x="2142" y="37837"/>
                </a:lnTo>
                <a:lnTo>
                  <a:pt x="7982" y="46495"/>
                </a:lnTo>
                <a:lnTo>
                  <a:pt x="16642" y="52334"/>
                </a:lnTo>
                <a:lnTo>
                  <a:pt x="27244" y="54476"/>
                </a:lnTo>
                <a:lnTo>
                  <a:pt x="37846" y="52334"/>
                </a:lnTo>
                <a:lnTo>
                  <a:pt x="46506" y="46495"/>
                </a:lnTo>
                <a:lnTo>
                  <a:pt x="52347" y="37837"/>
                </a:lnTo>
                <a:lnTo>
                  <a:pt x="54489" y="27238"/>
                </a:lnTo>
                <a:lnTo>
                  <a:pt x="52347" y="16639"/>
                </a:lnTo>
                <a:lnTo>
                  <a:pt x="46506" y="7980"/>
                </a:lnTo>
                <a:lnTo>
                  <a:pt x="37846" y="2141"/>
                </a:lnTo>
                <a:lnTo>
                  <a:pt x="27244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1334524" y="7320743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31654" y="0"/>
                </a:moveTo>
                <a:lnTo>
                  <a:pt x="19333" y="2487"/>
                </a:lnTo>
                <a:lnTo>
                  <a:pt x="9271" y="9269"/>
                </a:lnTo>
                <a:lnTo>
                  <a:pt x="2487" y="19328"/>
                </a:lnTo>
                <a:lnTo>
                  <a:pt x="0" y="31646"/>
                </a:lnTo>
                <a:lnTo>
                  <a:pt x="2487" y="43964"/>
                </a:lnTo>
                <a:lnTo>
                  <a:pt x="9271" y="54023"/>
                </a:lnTo>
                <a:lnTo>
                  <a:pt x="19333" y="60805"/>
                </a:lnTo>
                <a:lnTo>
                  <a:pt x="31654" y="63293"/>
                </a:lnTo>
                <a:lnTo>
                  <a:pt x="43975" y="60805"/>
                </a:lnTo>
                <a:lnTo>
                  <a:pt x="54036" y="54023"/>
                </a:lnTo>
                <a:lnTo>
                  <a:pt x="60820" y="43964"/>
                </a:lnTo>
                <a:lnTo>
                  <a:pt x="63308" y="31646"/>
                </a:lnTo>
                <a:lnTo>
                  <a:pt x="60820" y="19328"/>
                </a:lnTo>
                <a:lnTo>
                  <a:pt x="54036" y="9269"/>
                </a:lnTo>
                <a:lnTo>
                  <a:pt x="43975" y="2487"/>
                </a:lnTo>
                <a:lnTo>
                  <a:pt x="31654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9" name="object 10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647499" y="7316334"/>
            <a:ext cx="72127" cy="72109"/>
          </a:xfrm>
          <a:prstGeom prst="rect">
            <a:avLst/>
          </a:prstGeom>
        </p:spPr>
      </p:pic>
      <p:sp>
        <p:nvSpPr>
          <p:cNvPr id="110" name="object 110"/>
          <p:cNvSpPr/>
          <p:nvPr/>
        </p:nvSpPr>
        <p:spPr>
          <a:xfrm>
            <a:off x="9778864" y="7668777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338" y="0"/>
                </a:moveTo>
                <a:lnTo>
                  <a:pt x="393" y="0"/>
                </a:lnTo>
                <a:lnTo>
                  <a:pt x="0" y="393"/>
                </a:lnTo>
                <a:lnTo>
                  <a:pt x="0" y="1338"/>
                </a:lnTo>
                <a:lnTo>
                  <a:pt x="393" y="1731"/>
                </a:lnTo>
                <a:lnTo>
                  <a:pt x="866" y="1731"/>
                </a:lnTo>
                <a:lnTo>
                  <a:pt x="1338" y="1731"/>
                </a:lnTo>
                <a:lnTo>
                  <a:pt x="1732" y="1338"/>
                </a:lnTo>
                <a:lnTo>
                  <a:pt x="1732" y="393"/>
                </a:lnTo>
                <a:lnTo>
                  <a:pt x="1338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0093514" y="7666021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5511" y="0"/>
                </a:moveTo>
                <a:lnTo>
                  <a:pt x="1574" y="0"/>
                </a:lnTo>
                <a:lnTo>
                  <a:pt x="0" y="1574"/>
                </a:lnTo>
                <a:lnTo>
                  <a:pt x="0" y="5510"/>
                </a:lnTo>
                <a:lnTo>
                  <a:pt x="1574" y="7085"/>
                </a:lnTo>
                <a:lnTo>
                  <a:pt x="3543" y="7085"/>
                </a:lnTo>
                <a:lnTo>
                  <a:pt x="5511" y="7085"/>
                </a:lnTo>
                <a:lnTo>
                  <a:pt x="7086" y="5510"/>
                </a:lnTo>
                <a:lnTo>
                  <a:pt x="7086" y="1574"/>
                </a:lnTo>
                <a:lnTo>
                  <a:pt x="5511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0407305" y="7662643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10866" y="0"/>
                </a:moveTo>
                <a:lnTo>
                  <a:pt x="3149" y="0"/>
                </a:lnTo>
                <a:lnTo>
                  <a:pt x="0" y="3149"/>
                </a:lnTo>
                <a:lnTo>
                  <a:pt x="0" y="10863"/>
                </a:lnTo>
                <a:lnTo>
                  <a:pt x="3149" y="14012"/>
                </a:lnTo>
                <a:lnTo>
                  <a:pt x="7008" y="14012"/>
                </a:lnTo>
                <a:lnTo>
                  <a:pt x="10866" y="14012"/>
                </a:lnTo>
                <a:lnTo>
                  <a:pt x="14016" y="10863"/>
                </a:lnTo>
                <a:lnTo>
                  <a:pt x="14016" y="3149"/>
                </a:lnTo>
                <a:lnTo>
                  <a:pt x="10866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0720196" y="7658234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59">
                <a:moveTo>
                  <a:pt x="17716" y="0"/>
                </a:moveTo>
                <a:lnTo>
                  <a:pt x="5118" y="0"/>
                </a:lnTo>
                <a:lnTo>
                  <a:pt x="0" y="5116"/>
                </a:lnTo>
                <a:lnTo>
                  <a:pt x="0" y="17712"/>
                </a:lnTo>
                <a:lnTo>
                  <a:pt x="5118" y="22829"/>
                </a:lnTo>
                <a:lnTo>
                  <a:pt x="11417" y="22829"/>
                </a:lnTo>
                <a:lnTo>
                  <a:pt x="17716" y="22829"/>
                </a:lnTo>
                <a:lnTo>
                  <a:pt x="22835" y="17712"/>
                </a:lnTo>
                <a:lnTo>
                  <a:pt x="22835" y="5116"/>
                </a:lnTo>
                <a:lnTo>
                  <a:pt x="17716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1033067" y="7653826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567" y="0"/>
                </a:moveTo>
                <a:lnTo>
                  <a:pt x="7086" y="0"/>
                </a:lnTo>
                <a:lnTo>
                  <a:pt x="0" y="7085"/>
                </a:lnTo>
                <a:lnTo>
                  <a:pt x="0" y="24482"/>
                </a:lnTo>
                <a:lnTo>
                  <a:pt x="7086" y="31646"/>
                </a:lnTo>
                <a:lnTo>
                  <a:pt x="15826" y="31646"/>
                </a:lnTo>
                <a:lnTo>
                  <a:pt x="24567" y="31646"/>
                </a:lnTo>
                <a:lnTo>
                  <a:pt x="31654" y="24561"/>
                </a:lnTo>
                <a:lnTo>
                  <a:pt x="31654" y="7085"/>
                </a:lnTo>
                <a:lnTo>
                  <a:pt x="24567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1346879" y="7650196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4">
                <a:moveTo>
                  <a:pt x="19370" y="0"/>
                </a:moveTo>
                <a:lnTo>
                  <a:pt x="11826" y="1520"/>
                </a:lnTo>
                <a:lnTo>
                  <a:pt x="5669" y="5667"/>
                </a:lnTo>
                <a:lnTo>
                  <a:pt x="1520" y="11822"/>
                </a:lnTo>
                <a:lnTo>
                  <a:pt x="0" y="19365"/>
                </a:lnTo>
                <a:lnTo>
                  <a:pt x="1520" y="26907"/>
                </a:lnTo>
                <a:lnTo>
                  <a:pt x="5669" y="33063"/>
                </a:lnTo>
                <a:lnTo>
                  <a:pt x="11826" y="37211"/>
                </a:lnTo>
                <a:lnTo>
                  <a:pt x="19370" y="38731"/>
                </a:lnTo>
                <a:lnTo>
                  <a:pt x="26915" y="37211"/>
                </a:lnTo>
                <a:lnTo>
                  <a:pt x="33071" y="33063"/>
                </a:lnTo>
                <a:lnTo>
                  <a:pt x="37220" y="26907"/>
                </a:lnTo>
                <a:lnTo>
                  <a:pt x="38741" y="19365"/>
                </a:lnTo>
                <a:lnTo>
                  <a:pt x="37220" y="11822"/>
                </a:lnTo>
                <a:lnTo>
                  <a:pt x="33071" y="5667"/>
                </a:lnTo>
                <a:lnTo>
                  <a:pt x="26915" y="1520"/>
                </a:lnTo>
                <a:lnTo>
                  <a:pt x="19370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1659749" y="7645788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780" y="0"/>
                </a:moveTo>
                <a:lnTo>
                  <a:pt x="14523" y="1868"/>
                </a:lnTo>
                <a:lnTo>
                  <a:pt x="6964" y="6962"/>
                </a:lnTo>
                <a:lnTo>
                  <a:pt x="1868" y="14519"/>
                </a:lnTo>
                <a:lnTo>
                  <a:pt x="0" y="23773"/>
                </a:lnTo>
                <a:lnTo>
                  <a:pt x="1868" y="33027"/>
                </a:lnTo>
                <a:lnTo>
                  <a:pt x="6964" y="40584"/>
                </a:lnTo>
                <a:lnTo>
                  <a:pt x="14523" y="45679"/>
                </a:lnTo>
                <a:lnTo>
                  <a:pt x="23780" y="47547"/>
                </a:lnTo>
                <a:lnTo>
                  <a:pt x="33036" y="45679"/>
                </a:lnTo>
                <a:lnTo>
                  <a:pt x="40595" y="40584"/>
                </a:lnTo>
                <a:lnTo>
                  <a:pt x="45691" y="33027"/>
                </a:lnTo>
                <a:lnTo>
                  <a:pt x="47560" y="23773"/>
                </a:lnTo>
                <a:lnTo>
                  <a:pt x="45691" y="14519"/>
                </a:lnTo>
                <a:lnTo>
                  <a:pt x="40595" y="6962"/>
                </a:lnTo>
                <a:lnTo>
                  <a:pt x="33036" y="1868"/>
                </a:lnTo>
                <a:lnTo>
                  <a:pt x="23780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0730772" y="798595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338" y="0"/>
                </a:moveTo>
                <a:lnTo>
                  <a:pt x="393" y="0"/>
                </a:lnTo>
                <a:lnTo>
                  <a:pt x="0" y="393"/>
                </a:lnTo>
                <a:lnTo>
                  <a:pt x="0" y="1338"/>
                </a:lnTo>
                <a:lnTo>
                  <a:pt x="393" y="1731"/>
                </a:lnTo>
                <a:lnTo>
                  <a:pt x="866" y="1731"/>
                </a:lnTo>
                <a:lnTo>
                  <a:pt x="1338" y="1731"/>
                </a:lnTo>
                <a:lnTo>
                  <a:pt x="1732" y="1338"/>
                </a:lnTo>
                <a:lnTo>
                  <a:pt x="1732" y="393"/>
                </a:lnTo>
                <a:lnTo>
                  <a:pt x="1338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1046260" y="798422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173" y="0"/>
                </a:moveTo>
                <a:lnTo>
                  <a:pt x="1181" y="0"/>
                </a:lnTo>
                <a:lnTo>
                  <a:pt x="0" y="1180"/>
                </a:lnTo>
                <a:lnTo>
                  <a:pt x="0" y="2597"/>
                </a:lnTo>
                <a:lnTo>
                  <a:pt x="78" y="4093"/>
                </a:lnTo>
                <a:lnTo>
                  <a:pt x="1259" y="5273"/>
                </a:lnTo>
                <a:lnTo>
                  <a:pt x="2677" y="5273"/>
                </a:lnTo>
                <a:lnTo>
                  <a:pt x="4173" y="5273"/>
                </a:lnTo>
                <a:lnTo>
                  <a:pt x="5354" y="4093"/>
                </a:lnTo>
                <a:lnTo>
                  <a:pt x="5354" y="1180"/>
                </a:lnTo>
                <a:lnTo>
                  <a:pt x="4173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1360910" y="7981542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189" y="0"/>
                </a:moveTo>
                <a:lnTo>
                  <a:pt x="2362" y="0"/>
                </a:lnTo>
                <a:lnTo>
                  <a:pt x="0" y="2362"/>
                </a:lnTo>
                <a:lnTo>
                  <a:pt x="0" y="8187"/>
                </a:lnTo>
                <a:lnTo>
                  <a:pt x="2362" y="10549"/>
                </a:lnTo>
                <a:lnTo>
                  <a:pt x="5275" y="10549"/>
                </a:lnTo>
                <a:lnTo>
                  <a:pt x="8189" y="10549"/>
                </a:lnTo>
                <a:lnTo>
                  <a:pt x="10551" y="8187"/>
                </a:lnTo>
                <a:lnTo>
                  <a:pt x="10551" y="2362"/>
                </a:lnTo>
                <a:lnTo>
                  <a:pt x="8189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1675560" y="7978870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09">
                <a:moveTo>
                  <a:pt x="12362" y="0"/>
                </a:moveTo>
                <a:lnTo>
                  <a:pt x="3543" y="0"/>
                </a:lnTo>
                <a:lnTo>
                  <a:pt x="0" y="3542"/>
                </a:lnTo>
                <a:lnTo>
                  <a:pt x="0" y="12359"/>
                </a:lnTo>
                <a:lnTo>
                  <a:pt x="3543" y="15902"/>
                </a:lnTo>
                <a:lnTo>
                  <a:pt x="7953" y="15902"/>
                </a:lnTo>
                <a:lnTo>
                  <a:pt x="12362" y="15902"/>
                </a:lnTo>
                <a:lnTo>
                  <a:pt x="15906" y="12359"/>
                </a:lnTo>
                <a:lnTo>
                  <a:pt x="15906" y="3542"/>
                </a:lnTo>
                <a:lnTo>
                  <a:pt x="12362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0768048" y="99636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338" y="0"/>
                </a:moveTo>
                <a:lnTo>
                  <a:pt x="393" y="0"/>
                </a:lnTo>
                <a:lnTo>
                  <a:pt x="0" y="393"/>
                </a:lnTo>
                <a:lnTo>
                  <a:pt x="0" y="1338"/>
                </a:lnTo>
                <a:lnTo>
                  <a:pt x="393" y="1731"/>
                </a:lnTo>
                <a:lnTo>
                  <a:pt x="866" y="1731"/>
                </a:lnTo>
                <a:lnTo>
                  <a:pt x="1338" y="1731"/>
                </a:lnTo>
                <a:lnTo>
                  <a:pt x="1732" y="1338"/>
                </a:lnTo>
                <a:lnTo>
                  <a:pt x="1732" y="393"/>
                </a:lnTo>
                <a:lnTo>
                  <a:pt x="1338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1084479" y="995490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2677" y="0"/>
                </a:moveTo>
                <a:lnTo>
                  <a:pt x="787" y="0"/>
                </a:lnTo>
                <a:lnTo>
                  <a:pt x="0" y="787"/>
                </a:lnTo>
                <a:lnTo>
                  <a:pt x="0" y="2676"/>
                </a:lnTo>
                <a:lnTo>
                  <a:pt x="787" y="3463"/>
                </a:lnTo>
                <a:lnTo>
                  <a:pt x="1732" y="3463"/>
                </a:lnTo>
                <a:lnTo>
                  <a:pt x="2677" y="3463"/>
                </a:lnTo>
                <a:lnTo>
                  <a:pt x="3464" y="2676"/>
                </a:lnTo>
                <a:lnTo>
                  <a:pt x="3464" y="787"/>
                </a:lnTo>
                <a:lnTo>
                  <a:pt x="2677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1399129" y="992817"/>
            <a:ext cx="8890" cy="8890"/>
          </a:xfrm>
          <a:custGeom>
            <a:avLst/>
            <a:gdLst/>
            <a:ahLst/>
            <a:cxnLst/>
            <a:rect l="l" t="t" r="r" b="b"/>
            <a:pathLst>
              <a:path w="8890" h="8890">
                <a:moveTo>
                  <a:pt x="6850" y="0"/>
                </a:moveTo>
                <a:lnTo>
                  <a:pt x="1968" y="0"/>
                </a:lnTo>
                <a:lnTo>
                  <a:pt x="0" y="1968"/>
                </a:lnTo>
                <a:lnTo>
                  <a:pt x="0" y="6848"/>
                </a:lnTo>
                <a:lnTo>
                  <a:pt x="1968" y="8816"/>
                </a:lnTo>
                <a:lnTo>
                  <a:pt x="4409" y="8816"/>
                </a:lnTo>
                <a:lnTo>
                  <a:pt x="6850" y="8816"/>
                </a:lnTo>
                <a:lnTo>
                  <a:pt x="8819" y="6848"/>
                </a:lnTo>
                <a:lnTo>
                  <a:pt x="8819" y="1968"/>
                </a:lnTo>
                <a:lnTo>
                  <a:pt x="6850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1713779" y="990218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0866" y="0"/>
                </a:moveTo>
                <a:lnTo>
                  <a:pt x="3149" y="0"/>
                </a:lnTo>
                <a:lnTo>
                  <a:pt x="0" y="3148"/>
                </a:lnTo>
                <a:lnTo>
                  <a:pt x="0" y="10863"/>
                </a:lnTo>
                <a:lnTo>
                  <a:pt x="3149" y="14012"/>
                </a:lnTo>
                <a:lnTo>
                  <a:pt x="7008" y="14012"/>
                </a:lnTo>
                <a:lnTo>
                  <a:pt x="10866" y="14012"/>
                </a:lnTo>
                <a:lnTo>
                  <a:pt x="14016" y="10863"/>
                </a:lnTo>
                <a:lnTo>
                  <a:pt x="14016" y="3148"/>
                </a:lnTo>
                <a:lnTo>
                  <a:pt x="10866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816193" y="131352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344" y="0"/>
                </a:moveTo>
                <a:lnTo>
                  <a:pt x="387" y="0"/>
                </a:lnTo>
                <a:lnTo>
                  <a:pt x="0" y="387"/>
                </a:lnTo>
                <a:lnTo>
                  <a:pt x="0" y="1344"/>
                </a:lnTo>
                <a:lnTo>
                  <a:pt x="387" y="1731"/>
                </a:lnTo>
                <a:lnTo>
                  <a:pt x="866" y="1731"/>
                </a:lnTo>
                <a:lnTo>
                  <a:pt x="1344" y="1731"/>
                </a:lnTo>
                <a:lnTo>
                  <a:pt x="1732" y="1344"/>
                </a:lnTo>
                <a:lnTo>
                  <a:pt x="1732" y="387"/>
                </a:lnTo>
                <a:lnTo>
                  <a:pt x="1344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0131712" y="13117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4094" y="0"/>
                </a:moveTo>
                <a:lnTo>
                  <a:pt x="1102" y="0"/>
                </a:lnTo>
                <a:lnTo>
                  <a:pt x="0" y="1181"/>
                </a:lnTo>
                <a:lnTo>
                  <a:pt x="0" y="4093"/>
                </a:lnTo>
                <a:lnTo>
                  <a:pt x="1181" y="5274"/>
                </a:lnTo>
                <a:lnTo>
                  <a:pt x="2598" y="5274"/>
                </a:lnTo>
                <a:lnTo>
                  <a:pt x="4094" y="5274"/>
                </a:lnTo>
                <a:lnTo>
                  <a:pt x="5275" y="4093"/>
                </a:lnTo>
                <a:lnTo>
                  <a:pt x="5275" y="1181"/>
                </a:lnTo>
                <a:lnTo>
                  <a:pt x="4094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0445493" y="1308338"/>
            <a:ext cx="12700" cy="12700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9527" y="0"/>
                </a:moveTo>
                <a:lnTo>
                  <a:pt x="2755" y="0"/>
                </a:lnTo>
                <a:lnTo>
                  <a:pt x="0" y="2755"/>
                </a:lnTo>
                <a:lnTo>
                  <a:pt x="0" y="9525"/>
                </a:lnTo>
                <a:lnTo>
                  <a:pt x="2755" y="12280"/>
                </a:lnTo>
                <a:lnTo>
                  <a:pt x="6141" y="12280"/>
                </a:lnTo>
                <a:lnTo>
                  <a:pt x="9527" y="12280"/>
                </a:lnTo>
                <a:lnTo>
                  <a:pt x="12283" y="9525"/>
                </a:lnTo>
                <a:lnTo>
                  <a:pt x="12283" y="2755"/>
                </a:lnTo>
                <a:lnTo>
                  <a:pt x="9527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0758311" y="1303846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90">
                <a:moveTo>
                  <a:pt x="16378" y="0"/>
                </a:moveTo>
                <a:lnTo>
                  <a:pt x="4724" y="0"/>
                </a:lnTo>
                <a:lnTo>
                  <a:pt x="0" y="4723"/>
                </a:lnTo>
                <a:lnTo>
                  <a:pt x="0" y="16374"/>
                </a:lnTo>
                <a:lnTo>
                  <a:pt x="4724" y="21097"/>
                </a:lnTo>
                <a:lnTo>
                  <a:pt x="10551" y="21097"/>
                </a:lnTo>
                <a:lnTo>
                  <a:pt x="16378" y="21097"/>
                </a:lnTo>
                <a:lnTo>
                  <a:pt x="21102" y="16374"/>
                </a:lnTo>
                <a:lnTo>
                  <a:pt x="21102" y="4723"/>
                </a:lnTo>
                <a:lnTo>
                  <a:pt x="16378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1072123" y="1300310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90" y="0"/>
                </a:moveTo>
                <a:lnTo>
                  <a:pt x="6299" y="0"/>
                </a:lnTo>
                <a:lnTo>
                  <a:pt x="0" y="6297"/>
                </a:lnTo>
                <a:lnTo>
                  <a:pt x="0" y="21884"/>
                </a:lnTo>
                <a:lnTo>
                  <a:pt x="6299" y="28182"/>
                </a:lnTo>
                <a:lnTo>
                  <a:pt x="14094" y="28182"/>
                </a:lnTo>
                <a:lnTo>
                  <a:pt x="21890" y="28182"/>
                </a:lnTo>
                <a:lnTo>
                  <a:pt x="28189" y="21884"/>
                </a:lnTo>
                <a:lnTo>
                  <a:pt x="28189" y="6297"/>
                </a:lnTo>
                <a:lnTo>
                  <a:pt x="21890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1385098" y="1295902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18504" y="0"/>
                </a:moveTo>
                <a:lnTo>
                  <a:pt x="11294" y="1451"/>
                </a:lnTo>
                <a:lnTo>
                  <a:pt x="5413" y="5412"/>
                </a:lnTo>
                <a:lnTo>
                  <a:pt x="1451" y="11291"/>
                </a:lnTo>
                <a:lnTo>
                  <a:pt x="0" y="18499"/>
                </a:lnTo>
                <a:lnTo>
                  <a:pt x="1451" y="25707"/>
                </a:lnTo>
                <a:lnTo>
                  <a:pt x="5413" y="31587"/>
                </a:lnTo>
                <a:lnTo>
                  <a:pt x="11294" y="35548"/>
                </a:lnTo>
                <a:lnTo>
                  <a:pt x="18504" y="36999"/>
                </a:lnTo>
                <a:lnTo>
                  <a:pt x="25714" y="35548"/>
                </a:lnTo>
                <a:lnTo>
                  <a:pt x="31595" y="31587"/>
                </a:lnTo>
                <a:lnTo>
                  <a:pt x="35557" y="25707"/>
                </a:lnTo>
                <a:lnTo>
                  <a:pt x="37008" y="18499"/>
                </a:lnTo>
                <a:lnTo>
                  <a:pt x="35557" y="11291"/>
                </a:lnTo>
                <a:lnTo>
                  <a:pt x="31595" y="5412"/>
                </a:lnTo>
                <a:lnTo>
                  <a:pt x="25714" y="1451"/>
                </a:lnTo>
                <a:lnTo>
                  <a:pt x="18504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9497049" y="1629052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173" y="0"/>
                </a:moveTo>
                <a:lnTo>
                  <a:pt x="1181" y="0"/>
                </a:lnTo>
                <a:lnTo>
                  <a:pt x="78" y="1180"/>
                </a:lnTo>
                <a:lnTo>
                  <a:pt x="78" y="2597"/>
                </a:lnTo>
                <a:lnTo>
                  <a:pt x="0" y="4014"/>
                </a:lnTo>
                <a:lnTo>
                  <a:pt x="1181" y="5274"/>
                </a:lnTo>
                <a:lnTo>
                  <a:pt x="2677" y="5274"/>
                </a:lnTo>
                <a:lnTo>
                  <a:pt x="4173" y="5274"/>
                </a:lnTo>
                <a:lnTo>
                  <a:pt x="5354" y="4093"/>
                </a:lnTo>
                <a:lnTo>
                  <a:pt x="5354" y="1102"/>
                </a:lnTo>
                <a:lnTo>
                  <a:pt x="4173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9809969" y="1624639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0945" y="0"/>
                </a:moveTo>
                <a:lnTo>
                  <a:pt x="3228" y="0"/>
                </a:lnTo>
                <a:lnTo>
                  <a:pt x="78" y="3148"/>
                </a:lnTo>
                <a:lnTo>
                  <a:pt x="78" y="7006"/>
                </a:lnTo>
                <a:lnTo>
                  <a:pt x="0" y="10863"/>
                </a:lnTo>
                <a:lnTo>
                  <a:pt x="3149" y="14012"/>
                </a:lnTo>
                <a:lnTo>
                  <a:pt x="7086" y="14012"/>
                </a:lnTo>
                <a:lnTo>
                  <a:pt x="10945" y="14012"/>
                </a:lnTo>
                <a:lnTo>
                  <a:pt x="14094" y="10863"/>
                </a:lnTo>
                <a:lnTo>
                  <a:pt x="14094" y="3148"/>
                </a:lnTo>
                <a:lnTo>
                  <a:pt x="10945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0122027" y="1619367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9055" y="0"/>
                </a:moveTo>
                <a:lnTo>
                  <a:pt x="5511" y="0"/>
                </a:lnTo>
                <a:lnTo>
                  <a:pt x="0" y="5510"/>
                </a:lnTo>
                <a:lnTo>
                  <a:pt x="0" y="19050"/>
                </a:lnTo>
                <a:lnTo>
                  <a:pt x="5511" y="24561"/>
                </a:lnTo>
                <a:lnTo>
                  <a:pt x="12283" y="24561"/>
                </a:lnTo>
                <a:lnTo>
                  <a:pt x="19055" y="24561"/>
                </a:lnTo>
                <a:lnTo>
                  <a:pt x="24567" y="19050"/>
                </a:lnTo>
                <a:lnTo>
                  <a:pt x="24567" y="5510"/>
                </a:lnTo>
                <a:lnTo>
                  <a:pt x="19055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0434860" y="1614959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5984" y="0"/>
                </a:moveTo>
                <a:lnTo>
                  <a:pt x="7559" y="0"/>
                </a:lnTo>
                <a:lnTo>
                  <a:pt x="78" y="7478"/>
                </a:lnTo>
                <a:lnTo>
                  <a:pt x="78" y="16689"/>
                </a:lnTo>
                <a:lnTo>
                  <a:pt x="0" y="25899"/>
                </a:lnTo>
                <a:lnTo>
                  <a:pt x="7559" y="33378"/>
                </a:lnTo>
                <a:lnTo>
                  <a:pt x="16771" y="33378"/>
                </a:lnTo>
                <a:lnTo>
                  <a:pt x="25984" y="33378"/>
                </a:lnTo>
                <a:lnTo>
                  <a:pt x="33465" y="25899"/>
                </a:lnTo>
                <a:lnTo>
                  <a:pt x="33465" y="7478"/>
                </a:lnTo>
                <a:lnTo>
                  <a:pt x="25984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0746898" y="1609687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1968" y="0"/>
                </a:moveTo>
                <a:lnTo>
                  <a:pt x="13420" y="1726"/>
                </a:lnTo>
                <a:lnTo>
                  <a:pt x="6437" y="6435"/>
                </a:lnTo>
                <a:lnTo>
                  <a:pt x="1727" y="13417"/>
                </a:lnTo>
                <a:lnTo>
                  <a:pt x="0" y="21963"/>
                </a:lnTo>
                <a:lnTo>
                  <a:pt x="1727" y="30509"/>
                </a:lnTo>
                <a:lnTo>
                  <a:pt x="6437" y="37491"/>
                </a:lnTo>
                <a:lnTo>
                  <a:pt x="13420" y="42199"/>
                </a:lnTo>
                <a:lnTo>
                  <a:pt x="21968" y="43926"/>
                </a:lnTo>
                <a:lnTo>
                  <a:pt x="30517" y="42199"/>
                </a:lnTo>
                <a:lnTo>
                  <a:pt x="37500" y="37491"/>
                </a:lnTo>
                <a:lnTo>
                  <a:pt x="42210" y="30509"/>
                </a:lnTo>
                <a:lnTo>
                  <a:pt x="43938" y="21963"/>
                </a:lnTo>
                <a:lnTo>
                  <a:pt x="42210" y="13417"/>
                </a:lnTo>
                <a:lnTo>
                  <a:pt x="37500" y="6435"/>
                </a:lnTo>
                <a:lnTo>
                  <a:pt x="30517" y="1726"/>
                </a:lnTo>
                <a:lnTo>
                  <a:pt x="21968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1059872" y="1605278"/>
            <a:ext cx="53340" cy="53340"/>
          </a:xfrm>
          <a:custGeom>
            <a:avLst/>
            <a:gdLst/>
            <a:ahLst/>
            <a:cxnLst/>
            <a:rect l="l" t="t" r="r" b="b"/>
            <a:pathLst>
              <a:path w="53340" h="53339">
                <a:moveTo>
                  <a:pt x="26378" y="0"/>
                </a:moveTo>
                <a:lnTo>
                  <a:pt x="16111" y="2072"/>
                </a:lnTo>
                <a:lnTo>
                  <a:pt x="7726" y="7724"/>
                </a:lnTo>
                <a:lnTo>
                  <a:pt x="2073" y="16107"/>
                </a:lnTo>
                <a:lnTo>
                  <a:pt x="0" y="26371"/>
                </a:lnTo>
                <a:lnTo>
                  <a:pt x="2073" y="36636"/>
                </a:lnTo>
                <a:lnTo>
                  <a:pt x="7726" y="45019"/>
                </a:lnTo>
                <a:lnTo>
                  <a:pt x="16111" y="50671"/>
                </a:lnTo>
                <a:lnTo>
                  <a:pt x="26378" y="52743"/>
                </a:lnTo>
                <a:lnTo>
                  <a:pt x="36645" y="50671"/>
                </a:lnTo>
                <a:lnTo>
                  <a:pt x="45030" y="45019"/>
                </a:lnTo>
                <a:lnTo>
                  <a:pt x="50683" y="36636"/>
                </a:lnTo>
                <a:lnTo>
                  <a:pt x="52757" y="26371"/>
                </a:lnTo>
                <a:lnTo>
                  <a:pt x="50683" y="16107"/>
                </a:lnTo>
                <a:lnTo>
                  <a:pt x="45030" y="7724"/>
                </a:lnTo>
                <a:lnTo>
                  <a:pt x="36645" y="2072"/>
                </a:lnTo>
                <a:lnTo>
                  <a:pt x="26378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1372743" y="1600870"/>
            <a:ext cx="61594" cy="61594"/>
          </a:xfrm>
          <a:custGeom>
            <a:avLst/>
            <a:gdLst/>
            <a:ahLst/>
            <a:cxnLst/>
            <a:rect l="l" t="t" r="r" b="b"/>
            <a:pathLst>
              <a:path w="61595" h="61594">
                <a:moveTo>
                  <a:pt x="30788" y="0"/>
                </a:moveTo>
                <a:lnTo>
                  <a:pt x="18802" y="2418"/>
                </a:lnTo>
                <a:lnTo>
                  <a:pt x="9015" y="9013"/>
                </a:lnTo>
                <a:lnTo>
                  <a:pt x="2418" y="18797"/>
                </a:lnTo>
                <a:lnTo>
                  <a:pt x="0" y="30780"/>
                </a:lnTo>
                <a:lnTo>
                  <a:pt x="2385" y="42763"/>
                </a:lnTo>
                <a:lnTo>
                  <a:pt x="8986" y="52547"/>
                </a:lnTo>
                <a:lnTo>
                  <a:pt x="18791" y="59142"/>
                </a:lnTo>
                <a:lnTo>
                  <a:pt x="30788" y="61560"/>
                </a:lnTo>
                <a:lnTo>
                  <a:pt x="42774" y="59142"/>
                </a:lnTo>
                <a:lnTo>
                  <a:pt x="52560" y="52547"/>
                </a:lnTo>
                <a:lnTo>
                  <a:pt x="59157" y="42763"/>
                </a:lnTo>
                <a:lnTo>
                  <a:pt x="61576" y="30780"/>
                </a:lnTo>
                <a:lnTo>
                  <a:pt x="59157" y="18797"/>
                </a:lnTo>
                <a:lnTo>
                  <a:pt x="52560" y="9013"/>
                </a:lnTo>
                <a:lnTo>
                  <a:pt x="42774" y="2418"/>
                </a:lnTo>
                <a:lnTo>
                  <a:pt x="30788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9178851" y="1945274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11" y="0"/>
                </a:moveTo>
                <a:lnTo>
                  <a:pt x="1574" y="0"/>
                </a:lnTo>
                <a:lnTo>
                  <a:pt x="0" y="1574"/>
                </a:lnTo>
                <a:lnTo>
                  <a:pt x="0" y="5510"/>
                </a:lnTo>
                <a:lnTo>
                  <a:pt x="1653" y="7085"/>
                </a:lnTo>
                <a:lnTo>
                  <a:pt x="3543" y="7085"/>
                </a:lnTo>
                <a:lnTo>
                  <a:pt x="5511" y="7085"/>
                </a:lnTo>
                <a:lnTo>
                  <a:pt x="7086" y="5510"/>
                </a:lnTo>
                <a:lnTo>
                  <a:pt x="7086" y="1574"/>
                </a:lnTo>
                <a:lnTo>
                  <a:pt x="5511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9490904" y="1940002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13701" y="0"/>
                </a:moveTo>
                <a:lnTo>
                  <a:pt x="3937" y="0"/>
                </a:lnTo>
                <a:lnTo>
                  <a:pt x="0" y="3936"/>
                </a:lnTo>
                <a:lnTo>
                  <a:pt x="0" y="13697"/>
                </a:lnTo>
                <a:lnTo>
                  <a:pt x="3937" y="17633"/>
                </a:lnTo>
                <a:lnTo>
                  <a:pt x="8819" y="17633"/>
                </a:lnTo>
                <a:lnTo>
                  <a:pt x="13701" y="17633"/>
                </a:lnTo>
                <a:lnTo>
                  <a:pt x="17638" y="13697"/>
                </a:lnTo>
                <a:lnTo>
                  <a:pt x="17638" y="3936"/>
                </a:lnTo>
                <a:lnTo>
                  <a:pt x="13701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9802958" y="1934731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90" y="0"/>
                </a:moveTo>
                <a:lnTo>
                  <a:pt x="6299" y="0"/>
                </a:lnTo>
                <a:lnTo>
                  <a:pt x="0" y="6297"/>
                </a:lnTo>
                <a:lnTo>
                  <a:pt x="0" y="21884"/>
                </a:lnTo>
                <a:lnTo>
                  <a:pt x="6299" y="28182"/>
                </a:lnTo>
                <a:lnTo>
                  <a:pt x="14094" y="28182"/>
                </a:lnTo>
                <a:lnTo>
                  <a:pt x="21890" y="28182"/>
                </a:lnTo>
                <a:lnTo>
                  <a:pt x="28189" y="21884"/>
                </a:lnTo>
                <a:lnTo>
                  <a:pt x="28189" y="6297"/>
                </a:lnTo>
                <a:lnTo>
                  <a:pt x="21890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0114938" y="1929449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19370" y="0"/>
                </a:moveTo>
                <a:lnTo>
                  <a:pt x="11825" y="1520"/>
                </a:lnTo>
                <a:lnTo>
                  <a:pt x="5669" y="5668"/>
                </a:lnTo>
                <a:lnTo>
                  <a:pt x="1520" y="11823"/>
                </a:lnTo>
                <a:lnTo>
                  <a:pt x="0" y="19365"/>
                </a:lnTo>
                <a:lnTo>
                  <a:pt x="1520" y="26908"/>
                </a:lnTo>
                <a:lnTo>
                  <a:pt x="5669" y="33063"/>
                </a:lnTo>
                <a:lnTo>
                  <a:pt x="11825" y="37211"/>
                </a:lnTo>
                <a:lnTo>
                  <a:pt x="19370" y="38731"/>
                </a:lnTo>
                <a:lnTo>
                  <a:pt x="26914" y="37211"/>
                </a:lnTo>
                <a:lnTo>
                  <a:pt x="33071" y="33063"/>
                </a:lnTo>
                <a:lnTo>
                  <a:pt x="37220" y="26908"/>
                </a:lnTo>
                <a:lnTo>
                  <a:pt x="38741" y="19365"/>
                </a:lnTo>
                <a:lnTo>
                  <a:pt x="37220" y="11823"/>
                </a:lnTo>
                <a:lnTo>
                  <a:pt x="33071" y="5668"/>
                </a:lnTo>
                <a:lnTo>
                  <a:pt x="26914" y="1520"/>
                </a:lnTo>
                <a:lnTo>
                  <a:pt x="19370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0427860" y="1925124"/>
            <a:ext cx="47625" cy="47625"/>
          </a:xfrm>
          <a:custGeom>
            <a:avLst/>
            <a:gdLst/>
            <a:ahLst/>
            <a:cxnLst/>
            <a:rect l="l" t="t" r="r" b="b"/>
            <a:pathLst>
              <a:path w="47625" h="47625">
                <a:moveTo>
                  <a:pt x="23780" y="0"/>
                </a:moveTo>
                <a:lnTo>
                  <a:pt x="14523" y="1868"/>
                </a:lnTo>
                <a:lnTo>
                  <a:pt x="6965" y="6963"/>
                </a:lnTo>
                <a:lnTo>
                  <a:pt x="1868" y="14520"/>
                </a:lnTo>
                <a:lnTo>
                  <a:pt x="0" y="23774"/>
                </a:lnTo>
                <a:lnTo>
                  <a:pt x="1868" y="33028"/>
                </a:lnTo>
                <a:lnTo>
                  <a:pt x="6965" y="40585"/>
                </a:lnTo>
                <a:lnTo>
                  <a:pt x="14523" y="45680"/>
                </a:lnTo>
                <a:lnTo>
                  <a:pt x="23780" y="47548"/>
                </a:lnTo>
                <a:lnTo>
                  <a:pt x="33036" y="45680"/>
                </a:lnTo>
                <a:lnTo>
                  <a:pt x="40595" y="40585"/>
                </a:lnTo>
                <a:lnTo>
                  <a:pt x="45691" y="33028"/>
                </a:lnTo>
                <a:lnTo>
                  <a:pt x="47560" y="23774"/>
                </a:lnTo>
                <a:lnTo>
                  <a:pt x="45691" y="14520"/>
                </a:lnTo>
                <a:lnTo>
                  <a:pt x="40595" y="6963"/>
                </a:lnTo>
                <a:lnTo>
                  <a:pt x="33036" y="1868"/>
                </a:lnTo>
                <a:lnTo>
                  <a:pt x="23780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10739882" y="1919769"/>
            <a:ext cx="58419" cy="58419"/>
          </a:xfrm>
          <a:custGeom>
            <a:avLst/>
            <a:gdLst/>
            <a:ahLst/>
            <a:cxnLst/>
            <a:rect l="l" t="t" r="r" b="b"/>
            <a:pathLst>
              <a:path w="58420" h="58419">
                <a:moveTo>
                  <a:pt x="29055" y="0"/>
                </a:moveTo>
                <a:lnTo>
                  <a:pt x="17739" y="2280"/>
                </a:lnTo>
                <a:lnTo>
                  <a:pt x="8504" y="8501"/>
                </a:lnTo>
                <a:lnTo>
                  <a:pt x="2281" y="17734"/>
                </a:lnTo>
                <a:lnTo>
                  <a:pt x="0" y="29048"/>
                </a:lnTo>
                <a:lnTo>
                  <a:pt x="2292" y="40362"/>
                </a:lnTo>
                <a:lnTo>
                  <a:pt x="8533" y="49595"/>
                </a:lnTo>
                <a:lnTo>
                  <a:pt x="17772" y="55816"/>
                </a:lnTo>
                <a:lnTo>
                  <a:pt x="29055" y="58097"/>
                </a:lnTo>
                <a:lnTo>
                  <a:pt x="40372" y="55816"/>
                </a:lnTo>
                <a:lnTo>
                  <a:pt x="49607" y="49595"/>
                </a:lnTo>
                <a:lnTo>
                  <a:pt x="55830" y="40362"/>
                </a:lnTo>
                <a:lnTo>
                  <a:pt x="58111" y="29048"/>
                </a:lnTo>
                <a:lnTo>
                  <a:pt x="55830" y="17734"/>
                </a:lnTo>
                <a:lnTo>
                  <a:pt x="49607" y="8501"/>
                </a:lnTo>
                <a:lnTo>
                  <a:pt x="40372" y="2280"/>
                </a:lnTo>
                <a:lnTo>
                  <a:pt x="29055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4" name="object 14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051914" y="1914498"/>
            <a:ext cx="68663" cy="68645"/>
          </a:xfrm>
          <a:prstGeom prst="rect">
            <a:avLst/>
          </a:prstGeom>
        </p:spPr>
      </p:pic>
      <p:pic>
        <p:nvPicPr>
          <p:cNvPr id="145" name="object 14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363947" y="1909226"/>
            <a:ext cx="79214" cy="79194"/>
          </a:xfrm>
          <a:prstGeom prst="rect">
            <a:avLst/>
          </a:prstGeom>
        </p:spPr>
      </p:pic>
      <p:sp>
        <p:nvSpPr>
          <p:cNvPr id="146" name="object 146"/>
          <p:cNvSpPr/>
          <p:nvPr/>
        </p:nvSpPr>
        <p:spPr>
          <a:xfrm>
            <a:off x="8864274" y="226520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344" y="0"/>
                </a:moveTo>
                <a:lnTo>
                  <a:pt x="387" y="0"/>
                </a:lnTo>
                <a:lnTo>
                  <a:pt x="0" y="387"/>
                </a:lnTo>
                <a:lnTo>
                  <a:pt x="0" y="1344"/>
                </a:lnTo>
                <a:lnTo>
                  <a:pt x="387" y="1731"/>
                </a:lnTo>
                <a:lnTo>
                  <a:pt x="866" y="1731"/>
                </a:lnTo>
                <a:lnTo>
                  <a:pt x="1344" y="1731"/>
                </a:lnTo>
                <a:lnTo>
                  <a:pt x="1732" y="1344"/>
                </a:lnTo>
                <a:lnTo>
                  <a:pt x="1732" y="387"/>
                </a:lnTo>
                <a:lnTo>
                  <a:pt x="1344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9177123" y="226079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4">
                <a:moveTo>
                  <a:pt x="8189" y="0"/>
                </a:moveTo>
                <a:lnTo>
                  <a:pt x="2362" y="0"/>
                </a:lnTo>
                <a:lnTo>
                  <a:pt x="0" y="2361"/>
                </a:lnTo>
                <a:lnTo>
                  <a:pt x="0" y="8187"/>
                </a:lnTo>
                <a:lnTo>
                  <a:pt x="2362" y="10548"/>
                </a:lnTo>
                <a:lnTo>
                  <a:pt x="5275" y="10548"/>
                </a:lnTo>
                <a:lnTo>
                  <a:pt x="8189" y="10548"/>
                </a:lnTo>
                <a:lnTo>
                  <a:pt x="10551" y="8187"/>
                </a:lnTo>
                <a:lnTo>
                  <a:pt x="10551" y="2361"/>
                </a:lnTo>
                <a:lnTo>
                  <a:pt x="8189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9489177" y="2255524"/>
            <a:ext cx="21590" cy="21590"/>
          </a:xfrm>
          <a:custGeom>
            <a:avLst/>
            <a:gdLst/>
            <a:ahLst/>
            <a:cxnLst/>
            <a:rect l="l" t="t" r="r" b="b"/>
            <a:pathLst>
              <a:path w="21590" h="21589">
                <a:moveTo>
                  <a:pt x="16378" y="0"/>
                </a:moveTo>
                <a:lnTo>
                  <a:pt x="4724" y="0"/>
                </a:lnTo>
                <a:lnTo>
                  <a:pt x="0" y="4722"/>
                </a:lnTo>
                <a:lnTo>
                  <a:pt x="0" y="16373"/>
                </a:lnTo>
                <a:lnTo>
                  <a:pt x="4724" y="21097"/>
                </a:lnTo>
                <a:lnTo>
                  <a:pt x="10551" y="21097"/>
                </a:lnTo>
                <a:lnTo>
                  <a:pt x="16378" y="21097"/>
                </a:lnTo>
                <a:lnTo>
                  <a:pt x="21102" y="16373"/>
                </a:lnTo>
                <a:lnTo>
                  <a:pt x="21102" y="4722"/>
                </a:lnTo>
                <a:lnTo>
                  <a:pt x="16378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9800283" y="2249379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5">
                <a:moveTo>
                  <a:pt x="25984" y="0"/>
                </a:moveTo>
                <a:lnTo>
                  <a:pt x="7559" y="0"/>
                </a:lnTo>
                <a:lnTo>
                  <a:pt x="78" y="7478"/>
                </a:lnTo>
                <a:lnTo>
                  <a:pt x="78" y="16689"/>
                </a:lnTo>
                <a:lnTo>
                  <a:pt x="0" y="25899"/>
                </a:lnTo>
                <a:lnTo>
                  <a:pt x="7480" y="33378"/>
                </a:lnTo>
                <a:lnTo>
                  <a:pt x="16771" y="33378"/>
                </a:lnTo>
                <a:lnTo>
                  <a:pt x="25984" y="33378"/>
                </a:lnTo>
                <a:lnTo>
                  <a:pt x="33465" y="25899"/>
                </a:lnTo>
                <a:lnTo>
                  <a:pt x="33465" y="7478"/>
                </a:lnTo>
                <a:lnTo>
                  <a:pt x="25984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10112341" y="2244181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1968" y="0"/>
                </a:moveTo>
                <a:lnTo>
                  <a:pt x="13420" y="1726"/>
                </a:lnTo>
                <a:lnTo>
                  <a:pt x="6437" y="6435"/>
                </a:lnTo>
                <a:lnTo>
                  <a:pt x="1727" y="13417"/>
                </a:lnTo>
                <a:lnTo>
                  <a:pt x="0" y="21963"/>
                </a:lnTo>
                <a:lnTo>
                  <a:pt x="1727" y="30476"/>
                </a:lnTo>
                <a:lnTo>
                  <a:pt x="6437" y="37461"/>
                </a:lnTo>
                <a:lnTo>
                  <a:pt x="13420" y="42188"/>
                </a:lnTo>
                <a:lnTo>
                  <a:pt x="21968" y="43926"/>
                </a:lnTo>
                <a:lnTo>
                  <a:pt x="30517" y="42199"/>
                </a:lnTo>
                <a:lnTo>
                  <a:pt x="37500" y="37491"/>
                </a:lnTo>
                <a:lnTo>
                  <a:pt x="42210" y="30509"/>
                </a:lnTo>
                <a:lnTo>
                  <a:pt x="43938" y="21963"/>
                </a:lnTo>
                <a:lnTo>
                  <a:pt x="42210" y="13417"/>
                </a:lnTo>
                <a:lnTo>
                  <a:pt x="37500" y="6435"/>
                </a:lnTo>
                <a:lnTo>
                  <a:pt x="30517" y="1726"/>
                </a:lnTo>
                <a:lnTo>
                  <a:pt x="21968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10424394" y="2238909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09" h="54610">
                <a:moveTo>
                  <a:pt x="27244" y="0"/>
                </a:moveTo>
                <a:lnTo>
                  <a:pt x="16642" y="2141"/>
                </a:lnTo>
                <a:lnTo>
                  <a:pt x="7982" y="7980"/>
                </a:lnTo>
                <a:lnTo>
                  <a:pt x="2142" y="16638"/>
                </a:lnTo>
                <a:lnTo>
                  <a:pt x="0" y="27238"/>
                </a:lnTo>
                <a:lnTo>
                  <a:pt x="2097" y="37837"/>
                </a:lnTo>
                <a:lnTo>
                  <a:pt x="7923" y="46495"/>
                </a:lnTo>
                <a:lnTo>
                  <a:pt x="16598" y="52334"/>
                </a:lnTo>
                <a:lnTo>
                  <a:pt x="27244" y="54476"/>
                </a:lnTo>
                <a:lnTo>
                  <a:pt x="37846" y="52334"/>
                </a:lnTo>
                <a:lnTo>
                  <a:pt x="46507" y="46495"/>
                </a:lnTo>
                <a:lnTo>
                  <a:pt x="52347" y="37837"/>
                </a:lnTo>
                <a:lnTo>
                  <a:pt x="54489" y="27238"/>
                </a:lnTo>
                <a:lnTo>
                  <a:pt x="52347" y="16638"/>
                </a:lnTo>
                <a:lnTo>
                  <a:pt x="46507" y="7980"/>
                </a:lnTo>
                <a:lnTo>
                  <a:pt x="37846" y="2141"/>
                </a:lnTo>
                <a:lnTo>
                  <a:pt x="27244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2" name="object 15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048355" y="2228367"/>
            <a:ext cx="75671" cy="75573"/>
          </a:xfrm>
          <a:prstGeom prst="rect">
            <a:avLst/>
          </a:prstGeom>
        </p:spPr>
      </p:pic>
      <p:pic>
        <p:nvPicPr>
          <p:cNvPr id="153" name="object 15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0736322" y="2233638"/>
            <a:ext cx="65040" cy="65024"/>
          </a:xfrm>
          <a:prstGeom prst="rect">
            <a:avLst/>
          </a:prstGeom>
        </p:spPr>
      </p:pic>
      <p:pic>
        <p:nvPicPr>
          <p:cNvPr id="154" name="object 15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1360491" y="2223006"/>
            <a:ext cx="86222" cy="86200"/>
          </a:xfrm>
          <a:prstGeom prst="rect">
            <a:avLst/>
          </a:prstGeom>
        </p:spPr>
      </p:pic>
      <p:sp>
        <p:nvSpPr>
          <p:cNvPr id="155" name="object 155"/>
          <p:cNvSpPr/>
          <p:nvPr/>
        </p:nvSpPr>
        <p:spPr>
          <a:xfrm>
            <a:off x="9178851" y="2579705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11" y="0"/>
                </a:moveTo>
                <a:lnTo>
                  <a:pt x="1574" y="0"/>
                </a:lnTo>
                <a:lnTo>
                  <a:pt x="0" y="1574"/>
                </a:lnTo>
                <a:lnTo>
                  <a:pt x="0" y="5510"/>
                </a:lnTo>
                <a:lnTo>
                  <a:pt x="1653" y="7084"/>
                </a:lnTo>
                <a:lnTo>
                  <a:pt x="3543" y="7084"/>
                </a:lnTo>
                <a:lnTo>
                  <a:pt x="5511" y="7084"/>
                </a:lnTo>
                <a:lnTo>
                  <a:pt x="7086" y="5510"/>
                </a:lnTo>
                <a:lnTo>
                  <a:pt x="7086" y="1574"/>
                </a:lnTo>
                <a:lnTo>
                  <a:pt x="5511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9490904" y="2574423"/>
            <a:ext cx="17780" cy="17780"/>
          </a:xfrm>
          <a:custGeom>
            <a:avLst/>
            <a:gdLst/>
            <a:ahLst/>
            <a:cxnLst/>
            <a:rect l="l" t="t" r="r" b="b"/>
            <a:pathLst>
              <a:path w="17779" h="17780">
                <a:moveTo>
                  <a:pt x="13701" y="0"/>
                </a:moveTo>
                <a:lnTo>
                  <a:pt x="3937" y="0"/>
                </a:lnTo>
                <a:lnTo>
                  <a:pt x="0" y="3936"/>
                </a:lnTo>
                <a:lnTo>
                  <a:pt x="0" y="13698"/>
                </a:lnTo>
                <a:lnTo>
                  <a:pt x="3937" y="17634"/>
                </a:lnTo>
                <a:lnTo>
                  <a:pt x="8819" y="17634"/>
                </a:lnTo>
                <a:lnTo>
                  <a:pt x="13701" y="17634"/>
                </a:lnTo>
                <a:lnTo>
                  <a:pt x="17638" y="13698"/>
                </a:lnTo>
                <a:lnTo>
                  <a:pt x="17638" y="3936"/>
                </a:lnTo>
                <a:lnTo>
                  <a:pt x="13701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9802958" y="2569225"/>
            <a:ext cx="28575" cy="28575"/>
          </a:xfrm>
          <a:custGeom>
            <a:avLst/>
            <a:gdLst/>
            <a:ahLst/>
            <a:cxnLst/>
            <a:rect l="l" t="t" r="r" b="b"/>
            <a:pathLst>
              <a:path w="28575" h="28575">
                <a:moveTo>
                  <a:pt x="21890" y="0"/>
                </a:moveTo>
                <a:lnTo>
                  <a:pt x="6299" y="0"/>
                </a:lnTo>
                <a:lnTo>
                  <a:pt x="0" y="6297"/>
                </a:lnTo>
                <a:lnTo>
                  <a:pt x="0" y="21805"/>
                </a:lnTo>
                <a:lnTo>
                  <a:pt x="6299" y="28182"/>
                </a:lnTo>
                <a:lnTo>
                  <a:pt x="14094" y="28182"/>
                </a:lnTo>
                <a:lnTo>
                  <a:pt x="21890" y="28182"/>
                </a:lnTo>
                <a:lnTo>
                  <a:pt x="28189" y="21884"/>
                </a:lnTo>
                <a:lnTo>
                  <a:pt x="28189" y="6297"/>
                </a:lnTo>
                <a:lnTo>
                  <a:pt x="21890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10114938" y="2563953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19370" y="0"/>
                </a:moveTo>
                <a:lnTo>
                  <a:pt x="11825" y="1520"/>
                </a:lnTo>
                <a:lnTo>
                  <a:pt x="5669" y="5667"/>
                </a:lnTo>
                <a:lnTo>
                  <a:pt x="1520" y="11822"/>
                </a:lnTo>
                <a:lnTo>
                  <a:pt x="0" y="19365"/>
                </a:lnTo>
                <a:lnTo>
                  <a:pt x="1520" y="26907"/>
                </a:lnTo>
                <a:lnTo>
                  <a:pt x="5669" y="33063"/>
                </a:lnTo>
                <a:lnTo>
                  <a:pt x="11825" y="37210"/>
                </a:lnTo>
                <a:lnTo>
                  <a:pt x="19370" y="38731"/>
                </a:lnTo>
                <a:lnTo>
                  <a:pt x="26914" y="37210"/>
                </a:lnTo>
                <a:lnTo>
                  <a:pt x="33071" y="33063"/>
                </a:lnTo>
                <a:lnTo>
                  <a:pt x="37220" y="26907"/>
                </a:lnTo>
                <a:lnTo>
                  <a:pt x="38741" y="19365"/>
                </a:lnTo>
                <a:lnTo>
                  <a:pt x="37220" y="11822"/>
                </a:lnTo>
                <a:lnTo>
                  <a:pt x="33071" y="5667"/>
                </a:lnTo>
                <a:lnTo>
                  <a:pt x="26914" y="1520"/>
                </a:lnTo>
                <a:lnTo>
                  <a:pt x="19370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10426991" y="2558682"/>
            <a:ext cx="49530" cy="49530"/>
          </a:xfrm>
          <a:custGeom>
            <a:avLst/>
            <a:gdLst/>
            <a:ahLst/>
            <a:cxnLst/>
            <a:rect l="l" t="t" r="r" b="b"/>
            <a:pathLst>
              <a:path w="49529" h="49530">
                <a:moveTo>
                  <a:pt x="24646" y="0"/>
                </a:moveTo>
                <a:lnTo>
                  <a:pt x="15048" y="1934"/>
                </a:lnTo>
                <a:lnTo>
                  <a:pt x="7214" y="7212"/>
                </a:lnTo>
                <a:lnTo>
                  <a:pt x="1935" y="15044"/>
                </a:lnTo>
                <a:lnTo>
                  <a:pt x="0" y="24640"/>
                </a:lnTo>
                <a:lnTo>
                  <a:pt x="1935" y="34235"/>
                </a:lnTo>
                <a:lnTo>
                  <a:pt x="7214" y="42067"/>
                </a:lnTo>
                <a:lnTo>
                  <a:pt x="15048" y="47345"/>
                </a:lnTo>
                <a:lnTo>
                  <a:pt x="24646" y="49280"/>
                </a:lnTo>
                <a:lnTo>
                  <a:pt x="34244" y="47345"/>
                </a:lnTo>
                <a:lnTo>
                  <a:pt x="42077" y="42067"/>
                </a:lnTo>
                <a:lnTo>
                  <a:pt x="47357" y="34235"/>
                </a:lnTo>
                <a:lnTo>
                  <a:pt x="49292" y="24640"/>
                </a:lnTo>
                <a:lnTo>
                  <a:pt x="47357" y="15044"/>
                </a:lnTo>
                <a:lnTo>
                  <a:pt x="42077" y="7212"/>
                </a:lnTo>
                <a:lnTo>
                  <a:pt x="34244" y="1934"/>
                </a:lnTo>
                <a:lnTo>
                  <a:pt x="24646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10738939" y="2553410"/>
            <a:ext cx="60325" cy="60325"/>
          </a:xfrm>
          <a:custGeom>
            <a:avLst/>
            <a:gdLst/>
            <a:ahLst/>
            <a:cxnLst/>
            <a:rect l="l" t="t" r="r" b="b"/>
            <a:pathLst>
              <a:path w="60325" h="60325">
                <a:moveTo>
                  <a:pt x="29921" y="0"/>
                </a:moveTo>
                <a:lnTo>
                  <a:pt x="18270" y="2349"/>
                </a:lnTo>
                <a:lnTo>
                  <a:pt x="8760" y="8757"/>
                </a:lnTo>
                <a:lnTo>
                  <a:pt x="2349" y="18265"/>
                </a:lnTo>
                <a:lnTo>
                  <a:pt x="0" y="29914"/>
                </a:lnTo>
                <a:lnTo>
                  <a:pt x="2361" y="41562"/>
                </a:lnTo>
                <a:lnTo>
                  <a:pt x="8789" y="51071"/>
                </a:lnTo>
                <a:lnTo>
                  <a:pt x="18303" y="57479"/>
                </a:lnTo>
                <a:lnTo>
                  <a:pt x="29921" y="59829"/>
                </a:lnTo>
                <a:lnTo>
                  <a:pt x="41573" y="57479"/>
                </a:lnTo>
                <a:lnTo>
                  <a:pt x="51083" y="51071"/>
                </a:lnTo>
                <a:lnTo>
                  <a:pt x="57493" y="41562"/>
                </a:lnTo>
                <a:lnTo>
                  <a:pt x="59843" y="29914"/>
                </a:lnTo>
                <a:lnTo>
                  <a:pt x="57493" y="18265"/>
                </a:lnTo>
                <a:lnTo>
                  <a:pt x="51083" y="8757"/>
                </a:lnTo>
                <a:lnTo>
                  <a:pt x="41573" y="2349"/>
                </a:lnTo>
                <a:lnTo>
                  <a:pt x="29921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1" name="object 16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1050972" y="2548128"/>
            <a:ext cx="70395" cy="70377"/>
          </a:xfrm>
          <a:prstGeom prst="rect">
            <a:avLst/>
          </a:prstGeom>
        </p:spPr>
      </p:pic>
      <p:pic>
        <p:nvPicPr>
          <p:cNvPr id="162" name="object 16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1363947" y="2543720"/>
            <a:ext cx="79214" cy="79194"/>
          </a:xfrm>
          <a:prstGeom prst="rect">
            <a:avLst/>
          </a:prstGeom>
        </p:spPr>
      </p:pic>
      <p:sp>
        <p:nvSpPr>
          <p:cNvPr id="163" name="object 163"/>
          <p:cNvSpPr/>
          <p:nvPr/>
        </p:nvSpPr>
        <p:spPr>
          <a:xfrm>
            <a:off x="9496182" y="2896952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11" y="0"/>
                </a:moveTo>
                <a:lnTo>
                  <a:pt x="1574" y="0"/>
                </a:lnTo>
                <a:lnTo>
                  <a:pt x="0" y="1574"/>
                </a:lnTo>
                <a:lnTo>
                  <a:pt x="0" y="5510"/>
                </a:lnTo>
                <a:lnTo>
                  <a:pt x="1574" y="7085"/>
                </a:lnTo>
                <a:lnTo>
                  <a:pt x="3543" y="7085"/>
                </a:lnTo>
                <a:lnTo>
                  <a:pt x="5511" y="7085"/>
                </a:lnTo>
                <a:lnTo>
                  <a:pt x="7086" y="5510"/>
                </a:lnTo>
                <a:lnTo>
                  <a:pt x="7086" y="1574"/>
                </a:lnTo>
                <a:lnTo>
                  <a:pt x="5511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9809104" y="2892543"/>
            <a:ext cx="16510" cy="16510"/>
          </a:xfrm>
          <a:custGeom>
            <a:avLst/>
            <a:gdLst/>
            <a:ahLst/>
            <a:cxnLst/>
            <a:rect l="l" t="t" r="r" b="b"/>
            <a:pathLst>
              <a:path w="16509" h="16510">
                <a:moveTo>
                  <a:pt x="12362" y="0"/>
                </a:moveTo>
                <a:lnTo>
                  <a:pt x="3543" y="0"/>
                </a:lnTo>
                <a:lnTo>
                  <a:pt x="0" y="3542"/>
                </a:lnTo>
                <a:lnTo>
                  <a:pt x="0" y="12359"/>
                </a:lnTo>
                <a:lnTo>
                  <a:pt x="3543" y="15902"/>
                </a:lnTo>
                <a:lnTo>
                  <a:pt x="7952" y="15902"/>
                </a:lnTo>
                <a:lnTo>
                  <a:pt x="12362" y="15902"/>
                </a:lnTo>
                <a:lnTo>
                  <a:pt x="15905" y="12359"/>
                </a:lnTo>
                <a:lnTo>
                  <a:pt x="15905" y="3542"/>
                </a:lnTo>
                <a:lnTo>
                  <a:pt x="12362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10121084" y="2887272"/>
            <a:ext cx="26670" cy="26670"/>
          </a:xfrm>
          <a:custGeom>
            <a:avLst/>
            <a:gdLst/>
            <a:ahLst/>
            <a:cxnLst/>
            <a:rect l="l" t="t" r="r" b="b"/>
            <a:pathLst>
              <a:path w="26670" h="26669">
                <a:moveTo>
                  <a:pt x="20534" y="0"/>
                </a:moveTo>
                <a:lnTo>
                  <a:pt x="5922" y="0"/>
                </a:lnTo>
                <a:lnTo>
                  <a:pt x="0" y="5921"/>
                </a:lnTo>
                <a:lnTo>
                  <a:pt x="0" y="20529"/>
                </a:lnTo>
                <a:lnTo>
                  <a:pt x="5922" y="26450"/>
                </a:lnTo>
                <a:lnTo>
                  <a:pt x="13228" y="26450"/>
                </a:lnTo>
                <a:lnTo>
                  <a:pt x="20534" y="26450"/>
                </a:lnTo>
                <a:lnTo>
                  <a:pt x="26457" y="20529"/>
                </a:lnTo>
                <a:lnTo>
                  <a:pt x="26457" y="5921"/>
                </a:lnTo>
                <a:lnTo>
                  <a:pt x="20534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10434080" y="2883020"/>
            <a:ext cx="35560" cy="35560"/>
          </a:xfrm>
          <a:custGeom>
            <a:avLst/>
            <a:gdLst/>
            <a:ahLst/>
            <a:cxnLst/>
            <a:rect l="l" t="t" r="r" b="b"/>
            <a:pathLst>
              <a:path w="35559" h="35560">
                <a:moveTo>
                  <a:pt x="27244" y="0"/>
                </a:moveTo>
                <a:lnTo>
                  <a:pt x="7874" y="0"/>
                </a:lnTo>
                <a:lnTo>
                  <a:pt x="0" y="7872"/>
                </a:lnTo>
                <a:lnTo>
                  <a:pt x="0" y="27238"/>
                </a:lnTo>
                <a:lnTo>
                  <a:pt x="7795" y="35110"/>
                </a:lnTo>
                <a:lnTo>
                  <a:pt x="17559" y="35110"/>
                </a:lnTo>
                <a:lnTo>
                  <a:pt x="27244" y="35110"/>
                </a:lnTo>
                <a:lnTo>
                  <a:pt x="35118" y="27238"/>
                </a:lnTo>
                <a:lnTo>
                  <a:pt x="35118" y="7872"/>
                </a:lnTo>
                <a:lnTo>
                  <a:pt x="27244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10746898" y="2878612"/>
            <a:ext cx="44450" cy="44450"/>
          </a:xfrm>
          <a:custGeom>
            <a:avLst/>
            <a:gdLst/>
            <a:ahLst/>
            <a:cxnLst/>
            <a:rect l="l" t="t" r="r" b="b"/>
            <a:pathLst>
              <a:path w="44450" h="44450">
                <a:moveTo>
                  <a:pt x="21968" y="0"/>
                </a:moveTo>
                <a:lnTo>
                  <a:pt x="13420" y="1727"/>
                </a:lnTo>
                <a:lnTo>
                  <a:pt x="6437" y="6435"/>
                </a:lnTo>
                <a:lnTo>
                  <a:pt x="1727" y="13417"/>
                </a:lnTo>
                <a:lnTo>
                  <a:pt x="0" y="21963"/>
                </a:lnTo>
                <a:lnTo>
                  <a:pt x="1727" y="30510"/>
                </a:lnTo>
                <a:lnTo>
                  <a:pt x="6437" y="37491"/>
                </a:lnTo>
                <a:lnTo>
                  <a:pt x="13420" y="42200"/>
                </a:lnTo>
                <a:lnTo>
                  <a:pt x="21968" y="43927"/>
                </a:lnTo>
                <a:lnTo>
                  <a:pt x="30517" y="42200"/>
                </a:lnTo>
                <a:lnTo>
                  <a:pt x="37500" y="37491"/>
                </a:lnTo>
                <a:lnTo>
                  <a:pt x="42210" y="30510"/>
                </a:lnTo>
                <a:lnTo>
                  <a:pt x="43938" y="21963"/>
                </a:lnTo>
                <a:lnTo>
                  <a:pt x="42210" y="13417"/>
                </a:lnTo>
                <a:lnTo>
                  <a:pt x="37500" y="6435"/>
                </a:lnTo>
                <a:lnTo>
                  <a:pt x="30517" y="1727"/>
                </a:lnTo>
                <a:lnTo>
                  <a:pt x="21968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11058930" y="2873330"/>
            <a:ext cx="54610" cy="54610"/>
          </a:xfrm>
          <a:custGeom>
            <a:avLst/>
            <a:gdLst/>
            <a:ahLst/>
            <a:cxnLst/>
            <a:rect l="l" t="t" r="r" b="b"/>
            <a:pathLst>
              <a:path w="54609" h="54610">
                <a:moveTo>
                  <a:pt x="27244" y="0"/>
                </a:moveTo>
                <a:lnTo>
                  <a:pt x="16643" y="2141"/>
                </a:lnTo>
                <a:lnTo>
                  <a:pt x="7982" y="7980"/>
                </a:lnTo>
                <a:lnTo>
                  <a:pt x="2142" y="16638"/>
                </a:lnTo>
                <a:lnTo>
                  <a:pt x="0" y="27238"/>
                </a:lnTo>
                <a:lnTo>
                  <a:pt x="2142" y="37837"/>
                </a:lnTo>
                <a:lnTo>
                  <a:pt x="7982" y="46495"/>
                </a:lnTo>
                <a:lnTo>
                  <a:pt x="16643" y="52334"/>
                </a:lnTo>
                <a:lnTo>
                  <a:pt x="27244" y="54475"/>
                </a:lnTo>
                <a:lnTo>
                  <a:pt x="37846" y="52334"/>
                </a:lnTo>
                <a:lnTo>
                  <a:pt x="46507" y="46495"/>
                </a:lnTo>
                <a:lnTo>
                  <a:pt x="52347" y="37837"/>
                </a:lnTo>
                <a:lnTo>
                  <a:pt x="54489" y="27238"/>
                </a:lnTo>
                <a:lnTo>
                  <a:pt x="52347" y="16638"/>
                </a:lnTo>
                <a:lnTo>
                  <a:pt x="46507" y="7980"/>
                </a:lnTo>
                <a:lnTo>
                  <a:pt x="37846" y="2141"/>
                </a:lnTo>
                <a:lnTo>
                  <a:pt x="27244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11371905" y="2868921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31654" y="0"/>
                </a:moveTo>
                <a:lnTo>
                  <a:pt x="19333" y="2487"/>
                </a:lnTo>
                <a:lnTo>
                  <a:pt x="9271" y="9269"/>
                </a:lnTo>
                <a:lnTo>
                  <a:pt x="2487" y="19328"/>
                </a:lnTo>
                <a:lnTo>
                  <a:pt x="0" y="31646"/>
                </a:lnTo>
                <a:lnTo>
                  <a:pt x="2443" y="43964"/>
                </a:lnTo>
                <a:lnTo>
                  <a:pt x="9212" y="54023"/>
                </a:lnTo>
                <a:lnTo>
                  <a:pt x="19289" y="60805"/>
                </a:lnTo>
                <a:lnTo>
                  <a:pt x="31654" y="63292"/>
                </a:lnTo>
                <a:lnTo>
                  <a:pt x="43974" y="60805"/>
                </a:lnTo>
                <a:lnTo>
                  <a:pt x="54036" y="54023"/>
                </a:lnTo>
                <a:lnTo>
                  <a:pt x="60820" y="43964"/>
                </a:lnTo>
                <a:lnTo>
                  <a:pt x="63308" y="31646"/>
                </a:lnTo>
                <a:lnTo>
                  <a:pt x="60820" y="19328"/>
                </a:lnTo>
                <a:lnTo>
                  <a:pt x="54036" y="9269"/>
                </a:lnTo>
                <a:lnTo>
                  <a:pt x="43974" y="2487"/>
                </a:lnTo>
                <a:lnTo>
                  <a:pt x="31654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9816114" y="321688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417" y="0"/>
                </a:moveTo>
                <a:lnTo>
                  <a:pt x="472" y="0"/>
                </a:lnTo>
                <a:lnTo>
                  <a:pt x="78" y="393"/>
                </a:lnTo>
                <a:lnTo>
                  <a:pt x="78" y="865"/>
                </a:lnTo>
                <a:lnTo>
                  <a:pt x="0" y="1338"/>
                </a:lnTo>
                <a:lnTo>
                  <a:pt x="393" y="1731"/>
                </a:lnTo>
                <a:lnTo>
                  <a:pt x="944" y="1731"/>
                </a:lnTo>
                <a:lnTo>
                  <a:pt x="1417" y="1731"/>
                </a:lnTo>
                <a:lnTo>
                  <a:pt x="1811" y="1338"/>
                </a:lnTo>
                <a:lnTo>
                  <a:pt x="1811" y="393"/>
                </a:lnTo>
                <a:lnTo>
                  <a:pt x="1417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10130770" y="3214198"/>
            <a:ext cx="7620" cy="7620"/>
          </a:xfrm>
          <a:custGeom>
            <a:avLst/>
            <a:gdLst/>
            <a:ahLst/>
            <a:cxnLst/>
            <a:rect l="l" t="t" r="r" b="b"/>
            <a:pathLst>
              <a:path w="7620" h="7619">
                <a:moveTo>
                  <a:pt x="5511" y="0"/>
                </a:moveTo>
                <a:lnTo>
                  <a:pt x="1574" y="0"/>
                </a:lnTo>
                <a:lnTo>
                  <a:pt x="0" y="1574"/>
                </a:lnTo>
                <a:lnTo>
                  <a:pt x="0" y="5510"/>
                </a:lnTo>
                <a:lnTo>
                  <a:pt x="1574" y="7085"/>
                </a:lnTo>
                <a:lnTo>
                  <a:pt x="3543" y="7085"/>
                </a:lnTo>
                <a:lnTo>
                  <a:pt x="5511" y="7085"/>
                </a:lnTo>
                <a:lnTo>
                  <a:pt x="7086" y="5510"/>
                </a:lnTo>
                <a:lnTo>
                  <a:pt x="7086" y="1574"/>
                </a:lnTo>
                <a:lnTo>
                  <a:pt x="5511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10444557" y="3210737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10945" y="0"/>
                </a:moveTo>
                <a:lnTo>
                  <a:pt x="3228" y="0"/>
                </a:lnTo>
                <a:lnTo>
                  <a:pt x="78" y="3149"/>
                </a:lnTo>
                <a:lnTo>
                  <a:pt x="78" y="7006"/>
                </a:lnTo>
                <a:lnTo>
                  <a:pt x="0" y="10863"/>
                </a:lnTo>
                <a:lnTo>
                  <a:pt x="3149" y="14012"/>
                </a:lnTo>
                <a:lnTo>
                  <a:pt x="7086" y="14012"/>
                </a:lnTo>
                <a:lnTo>
                  <a:pt x="10945" y="14012"/>
                </a:lnTo>
                <a:lnTo>
                  <a:pt x="14094" y="10863"/>
                </a:lnTo>
                <a:lnTo>
                  <a:pt x="14094" y="3149"/>
                </a:lnTo>
                <a:lnTo>
                  <a:pt x="10945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10757473" y="3206328"/>
            <a:ext cx="22860" cy="22860"/>
          </a:xfrm>
          <a:custGeom>
            <a:avLst/>
            <a:gdLst/>
            <a:ahLst/>
            <a:cxnLst/>
            <a:rect l="l" t="t" r="r" b="b"/>
            <a:pathLst>
              <a:path w="22859" h="22860">
                <a:moveTo>
                  <a:pt x="17716" y="0"/>
                </a:moveTo>
                <a:lnTo>
                  <a:pt x="5118" y="0"/>
                </a:lnTo>
                <a:lnTo>
                  <a:pt x="0" y="5117"/>
                </a:lnTo>
                <a:lnTo>
                  <a:pt x="0" y="17712"/>
                </a:lnTo>
                <a:lnTo>
                  <a:pt x="5118" y="22829"/>
                </a:lnTo>
                <a:lnTo>
                  <a:pt x="11417" y="22829"/>
                </a:lnTo>
                <a:lnTo>
                  <a:pt x="17716" y="22829"/>
                </a:lnTo>
                <a:lnTo>
                  <a:pt x="22835" y="17712"/>
                </a:lnTo>
                <a:lnTo>
                  <a:pt x="22835" y="5117"/>
                </a:lnTo>
                <a:lnTo>
                  <a:pt x="17716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11070343" y="3201919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24567" y="0"/>
                </a:moveTo>
                <a:lnTo>
                  <a:pt x="7086" y="0"/>
                </a:lnTo>
                <a:lnTo>
                  <a:pt x="0" y="7085"/>
                </a:lnTo>
                <a:lnTo>
                  <a:pt x="0" y="24561"/>
                </a:lnTo>
                <a:lnTo>
                  <a:pt x="7086" y="31646"/>
                </a:lnTo>
                <a:lnTo>
                  <a:pt x="15827" y="31646"/>
                </a:lnTo>
                <a:lnTo>
                  <a:pt x="24567" y="31646"/>
                </a:lnTo>
                <a:lnTo>
                  <a:pt x="31654" y="24561"/>
                </a:lnTo>
                <a:lnTo>
                  <a:pt x="31654" y="7085"/>
                </a:lnTo>
                <a:lnTo>
                  <a:pt x="24567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11384156" y="3198374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19370" y="0"/>
                </a:moveTo>
                <a:lnTo>
                  <a:pt x="11825" y="1520"/>
                </a:lnTo>
                <a:lnTo>
                  <a:pt x="5669" y="5668"/>
                </a:lnTo>
                <a:lnTo>
                  <a:pt x="1520" y="11823"/>
                </a:lnTo>
                <a:lnTo>
                  <a:pt x="0" y="19365"/>
                </a:lnTo>
                <a:lnTo>
                  <a:pt x="1520" y="26908"/>
                </a:lnTo>
                <a:lnTo>
                  <a:pt x="5669" y="33063"/>
                </a:lnTo>
                <a:lnTo>
                  <a:pt x="11825" y="37211"/>
                </a:lnTo>
                <a:lnTo>
                  <a:pt x="19370" y="38731"/>
                </a:lnTo>
                <a:lnTo>
                  <a:pt x="26914" y="37211"/>
                </a:lnTo>
                <a:lnTo>
                  <a:pt x="33071" y="33063"/>
                </a:lnTo>
                <a:lnTo>
                  <a:pt x="37220" y="26908"/>
                </a:lnTo>
                <a:lnTo>
                  <a:pt x="38740" y="19365"/>
                </a:lnTo>
                <a:lnTo>
                  <a:pt x="37220" y="11823"/>
                </a:lnTo>
                <a:lnTo>
                  <a:pt x="33071" y="5668"/>
                </a:lnTo>
                <a:lnTo>
                  <a:pt x="26914" y="1520"/>
                </a:lnTo>
                <a:lnTo>
                  <a:pt x="19370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10768048" y="35341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338" y="0"/>
                </a:moveTo>
                <a:lnTo>
                  <a:pt x="393" y="0"/>
                </a:lnTo>
                <a:lnTo>
                  <a:pt x="0" y="393"/>
                </a:lnTo>
                <a:lnTo>
                  <a:pt x="0" y="1338"/>
                </a:lnTo>
                <a:lnTo>
                  <a:pt x="393" y="1731"/>
                </a:lnTo>
                <a:lnTo>
                  <a:pt x="866" y="1731"/>
                </a:lnTo>
                <a:lnTo>
                  <a:pt x="1338" y="1731"/>
                </a:lnTo>
                <a:lnTo>
                  <a:pt x="1732" y="1338"/>
                </a:lnTo>
                <a:lnTo>
                  <a:pt x="1732" y="393"/>
                </a:lnTo>
                <a:lnTo>
                  <a:pt x="1338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11083536" y="353223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094" y="0"/>
                </a:moveTo>
                <a:lnTo>
                  <a:pt x="1181" y="0"/>
                </a:lnTo>
                <a:lnTo>
                  <a:pt x="0" y="1180"/>
                </a:lnTo>
                <a:lnTo>
                  <a:pt x="0" y="4172"/>
                </a:lnTo>
                <a:lnTo>
                  <a:pt x="1181" y="5353"/>
                </a:lnTo>
                <a:lnTo>
                  <a:pt x="2677" y="5353"/>
                </a:lnTo>
                <a:lnTo>
                  <a:pt x="4094" y="5353"/>
                </a:lnTo>
                <a:lnTo>
                  <a:pt x="5275" y="4172"/>
                </a:lnTo>
                <a:lnTo>
                  <a:pt x="5275" y="1180"/>
                </a:lnTo>
                <a:lnTo>
                  <a:pt x="4094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11398291" y="3529720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8189" y="0"/>
                </a:moveTo>
                <a:lnTo>
                  <a:pt x="2362" y="0"/>
                </a:lnTo>
                <a:lnTo>
                  <a:pt x="0" y="2361"/>
                </a:lnTo>
                <a:lnTo>
                  <a:pt x="0" y="8187"/>
                </a:lnTo>
                <a:lnTo>
                  <a:pt x="2362" y="10548"/>
                </a:lnTo>
                <a:lnTo>
                  <a:pt x="5275" y="10548"/>
                </a:lnTo>
                <a:lnTo>
                  <a:pt x="8189" y="10548"/>
                </a:lnTo>
                <a:lnTo>
                  <a:pt x="10551" y="8187"/>
                </a:lnTo>
                <a:lnTo>
                  <a:pt x="10551" y="2361"/>
                </a:lnTo>
                <a:lnTo>
                  <a:pt x="8189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10904380" y="3526413"/>
            <a:ext cx="1270" cy="1270"/>
          </a:xfrm>
          <a:custGeom>
            <a:avLst/>
            <a:gdLst/>
            <a:ahLst/>
            <a:cxnLst/>
            <a:rect l="l" t="t" r="r" b="b"/>
            <a:pathLst>
              <a:path w="1270" h="1270">
                <a:moveTo>
                  <a:pt x="866" y="0"/>
                </a:moveTo>
                <a:lnTo>
                  <a:pt x="236" y="0"/>
                </a:lnTo>
                <a:lnTo>
                  <a:pt x="0" y="235"/>
                </a:lnTo>
                <a:lnTo>
                  <a:pt x="0" y="865"/>
                </a:lnTo>
                <a:lnTo>
                  <a:pt x="236" y="1101"/>
                </a:lnTo>
                <a:lnTo>
                  <a:pt x="551" y="1101"/>
                </a:lnTo>
                <a:lnTo>
                  <a:pt x="866" y="1101"/>
                </a:lnTo>
                <a:lnTo>
                  <a:pt x="1102" y="865"/>
                </a:lnTo>
                <a:lnTo>
                  <a:pt x="1102" y="235"/>
                </a:lnTo>
                <a:lnTo>
                  <a:pt x="8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11102908" y="35258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732" y="0"/>
                </a:moveTo>
                <a:lnTo>
                  <a:pt x="472" y="0"/>
                </a:lnTo>
                <a:lnTo>
                  <a:pt x="0" y="471"/>
                </a:lnTo>
                <a:lnTo>
                  <a:pt x="0" y="1731"/>
                </a:lnTo>
                <a:lnTo>
                  <a:pt x="472" y="2203"/>
                </a:lnTo>
                <a:lnTo>
                  <a:pt x="1102" y="2203"/>
                </a:lnTo>
                <a:lnTo>
                  <a:pt x="1732" y="2203"/>
                </a:lnTo>
                <a:lnTo>
                  <a:pt x="2204" y="1731"/>
                </a:lnTo>
                <a:lnTo>
                  <a:pt x="2204" y="471"/>
                </a:lnTo>
                <a:lnTo>
                  <a:pt x="17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11300838" y="3524761"/>
            <a:ext cx="5080" cy="4445"/>
          </a:xfrm>
          <a:custGeom>
            <a:avLst/>
            <a:gdLst/>
            <a:ahLst/>
            <a:cxnLst/>
            <a:rect l="l" t="t" r="r" b="b"/>
            <a:pathLst>
              <a:path w="5079" h="4445">
                <a:moveTo>
                  <a:pt x="3464" y="0"/>
                </a:moveTo>
                <a:lnTo>
                  <a:pt x="1023" y="0"/>
                </a:lnTo>
                <a:lnTo>
                  <a:pt x="78" y="1023"/>
                </a:lnTo>
                <a:lnTo>
                  <a:pt x="78" y="2203"/>
                </a:lnTo>
                <a:lnTo>
                  <a:pt x="0" y="3463"/>
                </a:lnTo>
                <a:lnTo>
                  <a:pt x="1023" y="4408"/>
                </a:lnTo>
                <a:lnTo>
                  <a:pt x="2283" y="4408"/>
                </a:lnTo>
                <a:lnTo>
                  <a:pt x="3543" y="4408"/>
                </a:lnTo>
                <a:lnTo>
                  <a:pt x="4488" y="3384"/>
                </a:lnTo>
                <a:lnTo>
                  <a:pt x="4488" y="1023"/>
                </a:lnTo>
                <a:lnTo>
                  <a:pt x="3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11499440" y="352421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4252" y="0"/>
                </a:moveTo>
                <a:lnTo>
                  <a:pt x="1259" y="0"/>
                </a:lnTo>
                <a:lnTo>
                  <a:pt x="0" y="1259"/>
                </a:lnTo>
                <a:lnTo>
                  <a:pt x="0" y="4329"/>
                </a:lnTo>
                <a:lnTo>
                  <a:pt x="1259" y="5510"/>
                </a:lnTo>
                <a:lnTo>
                  <a:pt x="2756" y="5510"/>
                </a:lnTo>
                <a:lnTo>
                  <a:pt x="4252" y="5510"/>
                </a:lnTo>
                <a:lnTo>
                  <a:pt x="5512" y="4250"/>
                </a:lnTo>
                <a:lnTo>
                  <a:pt x="5512" y="1259"/>
                </a:lnTo>
                <a:lnTo>
                  <a:pt x="42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10895061" y="371613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15433" y="0"/>
                </a:moveTo>
                <a:lnTo>
                  <a:pt x="4409" y="0"/>
                </a:lnTo>
                <a:lnTo>
                  <a:pt x="0" y="4408"/>
                </a:lnTo>
                <a:lnTo>
                  <a:pt x="0" y="15350"/>
                </a:lnTo>
                <a:lnTo>
                  <a:pt x="4409" y="19838"/>
                </a:lnTo>
                <a:lnTo>
                  <a:pt x="9921" y="19838"/>
                </a:lnTo>
                <a:lnTo>
                  <a:pt x="15433" y="19838"/>
                </a:lnTo>
                <a:lnTo>
                  <a:pt x="19842" y="15429"/>
                </a:lnTo>
                <a:lnTo>
                  <a:pt x="19842" y="4408"/>
                </a:lnTo>
                <a:lnTo>
                  <a:pt x="154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11092960" y="3715027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7087" y="0"/>
                </a:moveTo>
                <a:lnTo>
                  <a:pt x="4960" y="0"/>
                </a:lnTo>
                <a:lnTo>
                  <a:pt x="0" y="4959"/>
                </a:lnTo>
                <a:lnTo>
                  <a:pt x="0" y="17082"/>
                </a:lnTo>
                <a:lnTo>
                  <a:pt x="4960" y="22042"/>
                </a:lnTo>
                <a:lnTo>
                  <a:pt x="11023" y="22042"/>
                </a:lnTo>
                <a:lnTo>
                  <a:pt x="17087" y="22042"/>
                </a:lnTo>
                <a:lnTo>
                  <a:pt x="22047" y="17082"/>
                </a:lnTo>
                <a:lnTo>
                  <a:pt x="22047" y="4959"/>
                </a:lnTo>
                <a:lnTo>
                  <a:pt x="170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11290441" y="3713375"/>
            <a:ext cx="25400" cy="25400"/>
          </a:xfrm>
          <a:custGeom>
            <a:avLst/>
            <a:gdLst/>
            <a:ahLst/>
            <a:cxnLst/>
            <a:rect l="l" t="t" r="r" b="b"/>
            <a:pathLst>
              <a:path w="25400" h="25400">
                <a:moveTo>
                  <a:pt x="19685" y="0"/>
                </a:moveTo>
                <a:lnTo>
                  <a:pt x="5669" y="0"/>
                </a:lnTo>
                <a:lnTo>
                  <a:pt x="0" y="5667"/>
                </a:lnTo>
                <a:lnTo>
                  <a:pt x="0" y="19680"/>
                </a:lnTo>
                <a:lnTo>
                  <a:pt x="5590" y="25348"/>
                </a:lnTo>
                <a:lnTo>
                  <a:pt x="12677" y="25348"/>
                </a:lnTo>
                <a:lnTo>
                  <a:pt x="19685" y="25348"/>
                </a:lnTo>
                <a:lnTo>
                  <a:pt x="25354" y="19680"/>
                </a:lnTo>
                <a:lnTo>
                  <a:pt x="25354" y="5667"/>
                </a:lnTo>
                <a:lnTo>
                  <a:pt x="196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11488446" y="3712280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1339" y="0"/>
                </a:moveTo>
                <a:lnTo>
                  <a:pt x="6141" y="0"/>
                </a:lnTo>
                <a:lnTo>
                  <a:pt x="0" y="6140"/>
                </a:lnTo>
                <a:lnTo>
                  <a:pt x="0" y="21333"/>
                </a:lnTo>
                <a:lnTo>
                  <a:pt x="6141" y="27552"/>
                </a:lnTo>
                <a:lnTo>
                  <a:pt x="13779" y="27552"/>
                </a:lnTo>
                <a:lnTo>
                  <a:pt x="21417" y="27552"/>
                </a:lnTo>
                <a:lnTo>
                  <a:pt x="27559" y="21412"/>
                </a:lnTo>
                <a:lnTo>
                  <a:pt x="27559" y="6140"/>
                </a:lnTo>
                <a:lnTo>
                  <a:pt x="213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10687108" y="3906324"/>
            <a:ext cx="38100" cy="38100"/>
          </a:xfrm>
          <a:custGeom>
            <a:avLst/>
            <a:gdLst/>
            <a:ahLst/>
            <a:cxnLst/>
            <a:rect l="l" t="t" r="r" b="b"/>
            <a:pathLst>
              <a:path w="38100" h="38100">
                <a:moveTo>
                  <a:pt x="18740" y="0"/>
                </a:moveTo>
                <a:lnTo>
                  <a:pt x="11427" y="1477"/>
                </a:lnTo>
                <a:lnTo>
                  <a:pt x="5472" y="5500"/>
                </a:lnTo>
                <a:lnTo>
                  <a:pt x="1466" y="11457"/>
                </a:lnTo>
                <a:lnTo>
                  <a:pt x="0" y="18735"/>
                </a:lnTo>
                <a:lnTo>
                  <a:pt x="1477" y="26014"/>
                </a:lnTo>
                <a:lnTo>
                  <a:pt x="5502" y="31971"/>
                </a:lnTo>
                <a:lnTo>
                  <a:pt x="11460" y="35994"/>
                </a:lnTo>
                <a:lnTo>
                  <a:pt x="18740" y="37471"/>
                </a:lnTo>
                <a:lnTo>
                  <a:pt x="26053" y="35994"/>
                </a:lnTo>
                <a:lnTo>
                  <a:pt x="32008" y="31971"/>
                </a:lnTo>
                <a:lnTo>
                  <a:pt x="36014" y="26014"/>
                </a:lnTo>
                <a:lnTo>
                  <a:pt x="37481" y="18735"/>
                </a:lnTo>
                <a:lnTo>
                  <a:pt x="36003" y="11457"/>
                </a:lnTo>
                <a:lnTo>
                  <a:pt x="31979" y="5500"/>
                </a:lnTo>
                <a:lnTo>
                  <a:pt x="26020" y="1477"/>
                </a:lnTo>
                <a:lnTo>
                  <a:pt x="1874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10884590" y="3904672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20394" y="0"/>
                </a:moveTo>
                <a:lnTo>
                  <a:pt x="12457" y="1602"/>
                </a:lnTo>
                <a:lnTo>
                  <a:pt x="5974" y="5972"/>
                </a:lnTo>
                <a:lnTo>
                  <a:pt x="1603" y="12453"/>
                </a:lnTo>
                <a:lnTo>
                  <a:pt x="0" y="20388"/>
                </a:lnTo>
                <a:lnTo>
                  <a:pt x="1558" y="28323"/>
                </a:lnTo>
                <a:lnTo>
                  <a:pt x="5915" y="34804"/>
                </a:lnTo>
                <a:lnTo>
                  <a:pt x="12412" y="39175"/>
                </a:lnTo>
                <a:lnTo>
                  <a:pt x="20394" y="40778"/>
                </a:lnTo>
                <a:lnTo>
                  <a:pt x="28331" y="39175"/>
                </a:lnTo>
                <a:lnTo>
                  <a:pt x="34813" y="34804"/>
                </a:lnTo>
                <a:lnTo>
                  <a:pt x="39185" y="28323"/>
                </a:lnTo>
                <a:lnTo>
                  <a:pt x="40788" y="20388"/>
                </a:lnTo>
                <a:lnTo>
                  <a:pt x="39185" y="12453"/>
                </a:lnTo>
                <a:lnTo>
                  <a:pt x="34813" y="5972"/>
                </a:lnTo>
                <a:lnTo>
                  <a:pt x="28331" y="1602"/>
                </a:lnTo>
                <a:lnTo>
                  <a:pt x="203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11081442" y="3902394"/>
            <a:ext cx="45720" cy="45720"/>
          </a:xfrm>
          <a:custGeom>
            <a:avLst/>
            <a:gdLst/>
            <a:ahLst/>
            <a:cxnLst/>
            <a:rect l="l" t="t" r="r" b="b"/>
            <a:pathLst>
              <a:path w="45720" h="45720">
                <a:moveTo>
                  <a:pt x="22598" y="0"/>
                </a:moveTo>
                <a:lnTo>
                  <a:pt x="13785" y="1781"/>
                </a:lnTo>
                <a:lnTo>
                  <a:pt x="6604" y="6632"/>
                </a:lnTo>
                <a:lnTo>
                  <a:pt x="1770" y="13816"/>
                </a:lnTo>
                <a:lnTo>
                  <a:pt x="0" y="22593"/>
                </a:lnTo>
                <a:lnTo>
                  <a:pt x="1770" y="31449"/>
                </a:lnTo>
                <a:lnTo>
                  <a:pt x="6604" y="38652"/>
                </a:lnTo>
                <a:lnTo>
                  <a:pt x="13785" y="43494"/>
                </a:lnTo>
                <a:lnTo>
                  <a:pt x="22598" y="45265"/>
                </a:lnTo>
                <a:lnTo>
                  <a:pt x="31424" y="43483"/>
                </a:lnTo>
                <a:lnTo>
                  <a:pt x="38632" y="38623"/>
                </a:lnTo>
                <a:lnTo>
                  <a:pt x="43493" y="31416"/>
                </a:lnTo>
                <a:lnTo>
                  <a:pt x="45276" y="22593"/>
                </a:lnTo>
                <a:lnTo>
                  <a:pt x="43493" y="13782"/>
                </a:lnTo>
                <a:lnTo>
                  <a:pt x="38632" y="6603"/>
                </a:lnTo>
                <a:lnTo>
                  <a:pt x="31424" y="1770"/>
                </a:lnTo>
                <a:lnTo>
                  <a:pt x="225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11278923" y="3900821"/>
            <a:ext cx="48895" cy="48895"/>
          </a:xfrm>
          <a:custGeom>
            <a:avLst/>
            <a:gdLst/>
            <a:ahLst/>
            <a:cxnLst/>
            <a:rect l="l" t="t" r="r" b="b"/>
            <a:pathLst>
              <a:path w="48895" h="48895">
                <a:moveTo>
                  <a:pt x="24252" y="0"/>
                </a:moveTo>
                <a:lnTo>
                  <a:pt x="14815" y="1906"/>
                </a:lnTo>
                <a:lnTo>
                  <a:pt x="7106" y="7104"/>
                </a:lnTo>
                <a:lnTo>
                  <a:pt x="1907" y="14811"/>
                </a:lnTo>
                <a:lnTo>
                  <a:pt x="0" y="24246"/>
                </a:lnTo>
                <a:lnTo>
                  <a:pt x="1862" y="33680"/>
                </a:lnTo>
                <a:lnTo>
                  <a:pt x="7047" y="41387"/>
                </a:lnTo>
                <a:lnTo>
                  <a:pt x="14771" y="46586"/>
                </a:lnTo>
                <a:lnTo>
                  <a:pt x="24252" y="48492"/>
                </a:lnTo>
                <a:lnTo>
                  <a:pt x="33689" y="46586"/>
                </a:lnTo>
                <a:lnTo>
                  <a:pt x="41398" y="41387"/>
                </a:lnTo>
                <a:lnTo>
                  <a:pt x="46597" y="33680"/>
                </a:lnTo>
                <a:lnTo>
                  <a:pt x="48504" y="24246"/>
                </a:lnTo>
                <a:lnTo>
                  <a:pt x="46597" y="14811"/>
                </a:lnTo>
                <a:lnTo>
                  <a:pt x="41398" y="7104"/>
                </a:lnTo>
                <a:lnTo>
                  <a:pt x="33689" y="1906"/>
                </a:lnTo>
                <a:lnTo>
                  <a:pt x="242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11476194" y="3899085"/>
            <a:ext cx="52069" cy="52069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25984" y="0"/>
                </a:moveTo>
                <a:lnTo>
                  <a:pt x="15878" y="2044"/>
                </a:lnTo>
                <a:lnTo>
                  <a:pt x="7618" y="7616"/>
                </a:lnTo>
                <a:lnTo>
                  <a:pt x="2044" y="15874"/>
                </a:lnTo>
                <a:lnTo>
                  <a:pt x="0" y="25978"/>
                </a:lnTo>
                <a:lnTo>
                  <a:pt x="2044" y="36081"/>
                </a:lnTo>
                <a:lnTo>
                  <a:pt x="7618" y="44340"/>
                </a:lnTo>
                <a:lnTo>
                  <a:pt x="15878" y="49912"/>
                </a:lnTo>
                <a:lnTo>
                  <a:pt x="25984" y="51957"/>
                </a:lnTo>
                <a:lnTo>
                  <a:pt x="36090" y="49923"/>
                </a:lnTo>
                <a:lnTo>
                  <a:pt x="44351" y="44369"/>
                </a:lnTo>
                <a:lnTo>
                  <a:pt x="49924" y="36115"/>
                </a:lnTo>
                <a:lnTo>
                  <a:pt x="51969" y="25978"/>
                </a:lnTo>
                <a:lnTo>
                  <a:pt x="49935" y="15874"/>
                </a:lnTo>
                <a:lnTo>
                  <a:pt x="44380" y="7616"/>
                </a:lnTo>
                <a:lnTo>
                  <a:pt x="36124" y="2044"/>
                </a:lnTo>
                <a:lnTo>
                  <a:pt x="259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10678208" y="4096442"/>
            <a:ext cx="55880" cy="55880"/>
          </a:xfrm>
          <a:custGeom>
            <a:avLst/>
            <a:gdLst/>
            <a:ahLst/>
            <a:cxnLst/>
            <a:rect l="l" t="t" r="r" b="b"/>
            <a:pathLst>
              <a:path w="55879" h="55879">
                <a:moveTo>
                  <a:pt x="27638" y="0"/>
                </a:moveTo>
                <a:lnTo>
                  <a:pt x="16875" y="2169"/>
                </a:lnTo>
                <a:lnTo>
                  <a:pt x="8090" y="8088"/>
                </a:lnTo>
                <a:lnTo>
                  <a:pt x="2170" y="16871"/>
                </a:lnTo>
                <a:lnTo>
                  <a:pt x="0" y="27631"/>
                </a:lnTo>
                <a:lnTo>
                  <a:pt x="2214" y="38391"/>
                </a:lnTo>
                <a:lnTo>
                  <a:pt x="8149" y="47174"/>
                </a:lnTo>
                <a:lnTo>
                  <a:pt x="16919" y="53093"/>
                </a:lnTo>
                <a:lnTo>
                  <a:pt x="27638" y="55263"/>
                </a:lnTo>
                <a:lnTo>
                  <a:pt x="38401" y="53093"/>
                </a:lnTo>
                <a:lnTo>
                  <a:pt x="47186" y="47174"/>
                </a:lnTo>
                <a:lnTo>
                  <a:pt x="53106" y="38391"/>
                </a:lnTo>
                <a:lnTo>
                  <a:pt x="55276" y="27631"/>
                </a:lnTo>
                <a:lnTo>
                  <a:pt x="53106" y="16871"/>
                </a:lnTo>
                <a:lnTo>
                  <a:pt x="47186" y="8088"/>
                </a:lnTo>
                <a:lnTo>
                  <a:pt x="38401" y="2169"/>
                </a:lnTo>
                <a:lnTo>
                  <a:pt x="276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10875061" y="4094233"/>
            <a:ext cx="59690" cy="59690"/>
          </a:xfrm>
          <a:custGeom>
            <a:avLst/>
            <a:gdLst/>
            <a:ahLst/>
            <a:cxnLst/>
            <a:rect l="l" t="t" r="r" b="b"/>
            <a:pathLst>
              <a:path w="59690" h="59689">
                <a:moveTo>
                  <a:pt x="29843" y="0"/>
                </a:moveTo>
                <a:lnTo>
                  <a:pt x="18204" y="2337"/>
                </a:lnTo>
                <a:lnTo>
                  <a:pt x="8720" y="8718"/>
                </a:lnTo>
                <a:lnTo>
                  <a:pt x="2337" y="18199"/>
                </a:lnTo>
                <a:lnTo>
                  <a:pt x="0" y="29835"/>
                </a:lnTo>
                <a:lnTo>
                  <a:pt x="2348" y="41471"/>
                </a:lnTo>
                <a:lnTo>
                  <a:pt x="8750" y="50952"/>
                </a:lnTo>
                <a:lnTo>
                  <a:pt x="18237" y="57334"/>
                </a:lnTo>
                <a:lnTo>
                  <a:pt x="29843" y="59671"/>
                </a:lnTo>
                <a:lnTo>
                  <a:pt x="41449" y="57334"/>
                </a:lnTo>
                <a:lnTo>
                  <a:pt x="50936" y="50952"/>
                </a:lnTo>
                <a:lnTo>
                  <a:pt x="57337" y="41471"/>
                </a:lnTo>
                <a:lnTo>
                  <a:pt x="59686" y="29835"/>
                </a:lnTo>
                <a:lnTo>
                  <a:pt x="57348" y="18232"/>
                </a:lnTo>
                <a:lnTo>
                  <a:pt x="50965" y="8747"/>
                </a:lnTo>
                <a:lnTo>
                  <a:pt x="41482" y="2348"/>
                </a:lnTo>
                <a:lnTo>
                  <a:pt x="298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4" name="object 19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1071390" y="4091487"/>
            <a:ext cx="65198" cy="65182"/>
          </a:xfrm>
          <a:prstGeom prst="rect">
            <a:avLst/>
          </a:prstGeom>
        </p:spPr>
      </p:pic>
      <p:pic>
        <p:nvPicPr>
          <p:cNvPr id="195" name="object 195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1268347" y="4089277"/>
            <a:ext cx="69608" cy="69590"/>
          </a:xfrm>
          <a:prstGeom prst="rect">
            <a:avLst/>
          </a:prstGeom>
        </p:spPr>
      </p:pic>
      <p:pic>
        <p:nvPicPr>
          <p:cNvPr id="196" name="object 196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1465200" y="4087078"/>
            <a:ext cx="74017" cy="73999"/>
          </a:xfrm>
          <a:prstGeom prst="rect">
            <a:avLst/>
          </a:prstGeom>
        </p:spPr>
      </p:pic>
      <p:pic>
        <p:nvPicPr>
          <p:cNvPr id="197" name="object 19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0671612" y="4288834"/>
            <a:ext cx="68505" cy="68488"/>
          </a:xfrm>
          <a:prstGeom prst="rect">
            <a:avLst/>
          </a:prstGeom>
        </p:spPr>
      </p:pic>
      <p:pic>
        <p:nvPicPr>
          <p:cNvPr id="198" name="object 19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1063747" y="4282857"/>
            <a:ext cx="80631" cy="80611"/>
          </a:xfrm>
          <a:prstGeom prst="rect">
            <a:avLst/>
          </a:prstGeom>
        </p:spPr>
      </p:pic>
      <p:pic>
        <p:nvPicPr>
          <p:cNvPr id="199" name="object 19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0867941" y="4286161"/>
            <a:ext cx="74017" cy="73999"/>
          </a:xfrm>
          <a:prstGeom prst="rect">
            <a:avLst/>
          </a:prstGeom>
        </p:spPr>
      </p:pic>
      <p:pic>
        <p:nvPicPr>
          <p:cNvPr id="200" name="object 20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1260076" y="4280101"/>
            <a:ext cx="86143" cy="86122"/>
          </a:xfrm>
          <a:prstGeom prst="rect">
            <a:avLst/>
          </a:prstGeom>
        </p:spPr>
      </p:pic>
      <p:pic>
        <p:nvPicPr>
          <p:cNvPr id="201" name="object 201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1456405" y="4277344"/>
            <a:ext cx="91655" cy="91632"/>
          </a:xfrm>
          <a:prstGeom prst="rect">
            <a:avLst/>
          </a:prstGeom>
        </p:spPr>
      </p:pic>
      <p:pic>
        <p:nvPicPr>
          <p:cNvPr id="202" name="object 202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669413" y="4485718"/>
            <a:ext cx="72915" cy="72896"/>
          </a:xfrm>
          <a:prstGeom prst="rect">
            <a:avLst/>
          </a:prstGeom>
        </p:spPr>
      </p:pic>
      <p:pic>
        <p:nvPicPr>
          <p:cNvPr id="203" name="object 20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0865218" y="4482414"/>
            <a:ext cx="79529" cy="79509"/>
          </a:xfrm>
          <a:prstGeom prst="rect">
            <a:avLst/>
          </a:prstGeom>
        </p:spPr>
      </p:pic>
      <p:pic>
        <p:nvPicPr>
          <p:cNvPr id="204" name="object 204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1060919" y="4479110"/>
            <a:ext cx="86143" cy="86122"/>
          </a:xfrm>
          <a:prstGeom prst="rect">
            <a:avLst/>
          </a:prstGeom>
        </p:spPr>
      </p:pic>
      <p:pic>
        <p:nvPicPr>
          <p:cNvPr id="205" name="object 205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1256829" y="4475806"/>
            <a:ext cx="92758" cy="92735"/>
          </a:xfrm>
          <a:prstGeom prst="rect">
            <a:avLst/>
          </a:prstGeom>
        </p:spPr>
      </p:pic>
      <p:pic>
        <p:nvPicPr>
          <p:cNvPr id="206" name="object 206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1452531" y="4472502"/>
            <a:ext cx="99372" cy="99347"/>
          </a:xfrm>
          <a:prstGeom prst="rect">
            <a:avLst/>
          </a:prstGeom>
        </p:spPr>
      </p:pic>
      <p:pic>
        <p:nvPicPr>
          <p:cNvPr id="207" name="object 207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0670984" y="4686389"/>
            <a:ext cx="69607" cy="69590"/>
          </a:xfrm>
          <a:prstGeom prst="rect">
            <a:avLst/>
          </a:prstGeom>
        </p:spPr>
      </p:pic>
      <p:pic>
        <p:nvPicPr>
          <p:cNvPr id="208" name="object 208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10867418" y="4683633"/>
            <a:ext cx="75119" cy="75100"/>
          </a:xfrm>
          <a:prstGeom prst="rect">
            <a:avLst/>
          </a:prstGeom>
        </p:spPr>
      </p:pic>
      <p:pic>
        <p:nvPicPr>
          <p:cNvPr id="209" name="object 209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1063118" y="4680319"/>
            <a:ext cx="81734" cy="81713"/>
          </a:xfrm>
          <a:prstGeom prst="rect">
            <a:avLst/>
          </a:prstGeom>
        </p:spPr>
      </p:pic>
      <p:pic>
        <p:nvPicPr>
          <p:cNvPr id="210" name="object 210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1259552" y="4677572"/>
            <a:ext cx="87246" cy="87224"/>
          </a:xfrm>
          <a:prstGeom prst="rect">
            <a:avLst/>
          </a:prstGeom>
        </p:spPr>
      </p:pic>
      <p:pic>
        <p:nvPicPr>
          <p:cNvPr id="211" name="object 211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1455881" y="4674889"/>
            <a:ext cx="92758" cy="92735"/>
          </a:xfrm>
          <a:prstGeom prst="rect">
            <a:avLst/>
          </a:prstGeom>
        </p:spPr>
      </p:pic>
      <p:sp>
        <p:nvSpPr>
          <p:cNvPr id="212" name="object 212"/>
          <p:cNvSpPr/>
          <p:nvPr/>
        </p:nvSpPr>
        <p:spPr>
          <a:xfrm>
            <a:off x="10677580" y="4892092"/>
            <a:ext cx="56515" cy="56515"/>
          </a:xfrm>
          <a:custGeom>
            <a:avLst/>
            <a:gdLst/>
            <a:ahLst/>
            <a:cxnLst/>
            <a:rect l="l" t="t" r="r" b="b"/>
            <a:pathLst>
              <a:path w="56515" h="56514">
                <a:moveTo>
                  <a:pt x="28189" y="0"/>
                </a:moveTo>
                <a:lnTo>
                  <a:pt x="17240" y="2211"/>
                </a:lnTo>
                <a:lnTo>
                  <a:pt x="8277" y="8246"/>
                </a:lnTo>
                <a:lnTo>
                  <a:pt x="2223" y="17203"/>
                </a:lnTo>
                <a:lnTo>
                  <a:pt x="0" y="28182"/>
                </a:lnTo>
                <a:lnTo>
                  <a:pt x="2256" y="39128"/>
                </a:lnTo>
                <a:lnTo>
                  <a:pt x="8307" y="48089"/>
                </a:lnTo>
                <a:lnTo>
                  <a:pt x="17251" y="54142"/>
                </a:lnTo>
                <a:lnTo>
                  <a:pt x="28189" y="56364"/>
                </a:lnTo>
                <a:lnTo>
                  <a:pt x="39138" y="54153"/>
                </a:lnTo>
                <a:lnTo>
                  <a:pt x="48101" y="48118"/>
                </a:lnTo>
                <a:lnTo>
                  <a:pt x="54156" y="39161"/>
                </a:lnTo>
                <a:lnTo>
                  <a:pt x="56379" y="28182"/>
                </a:lnTo>
                <a:lnTo>
                  <a:pt x="54167" y="17236"/>
                </a:lnTo>
                <a:lnTo>
                  <a:pt x="48131" y="8275"/>
                </a:lnTo>
                <a:lnTo>
                  <a:pt x="39171" y="2222"/>
                </a:lnTo>
                <a:lnTo>
                  <a:pt x="281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10874014" y="4889334"/>
            <a:ext cx="62230" cy="62230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30945" y="0"/>
                </a:moveTo>
                <a:lnTo>
                  <a:pt x="18901" y="2431"/>
                </a:lnTo>
                <a:lnTo>
                  <a:pt x="9065" y="9062"/>
                </a:lnTo>
                <a:lnTo>
                  <a:pt x="2432" y="18896"/>
                </a:lnTo>
                <a:lnTo>
                  <a:pt x="0" y="30937"/>
                </a:lnTo>
                <a:lnTo>
                  <a:pt x="2432" y="42978"/>
                </a:lnTo>
                <a:lnTo>
                  <a:pt x="9065" y="52812"/>
                </a:lnTo>
                <a:lnTo>
                  <a:pt x="18901" y="59443"/>
                </a:lnTo>
                <a:lnTo>
                  <a:pt x="30945" y="61875"/>
                </a:lnTo>
                <a:lnTo>
                  <a:pt x="42989" y="59443"/>
                </a:lnTo>
                <a:lnTo>
                  <a:pt x="52825" y="52812"/>
                </a:lnTo>
                <a:lnTo>
                  <a:pt x="59458" y="42978"/>
                </a:lnTo>
                <a:lnTo>
                  <a:pt x="61891" y="30937"/>
                </a:lnTo>
                <a:lnTo>
                  <a:pt x="59458" y="18896"/>
                </a:lnTo>
                <a:lnTo>
                  <a:pt x="52825" y="9062"/>
                </a:lnTo>
                <a:lnTo>
                  <a:pt x="42989" y="2431"/>
                </a:lnTo>
                <a:lnTo>
                  <a:pt x="3094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4" name="object 214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1070866" y="4887125"/>
            <a:ext cx="66300" cy="66283"/>
          </a:xfrm>
          <a:prstGeom prst="rect">
            <a:avLst/>
          </a:prstGeom>
        </p:spPr>
      </p:pic>
      <p:pic>
        <p:nvPicPr>
          <p:cNvPr id="215" name="object 21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11267824" y="4884925"/>
            <a:ext cx="70710" cy="70692"/>
          </a:xfrm>
          <a:prstGeom prst="rect">
            <a:avLst/>
          </a:prstGeom>
        </p:spPr>
      </p:pic>
      <p:sp>
        <p:nvSpPr>
          <p:cNvPr id="216" name="object 216"/>
          <p:cNvSpPr/>
          <p:nvPr/>
        </p:nvSpPr>
        <p:spPr>
          <a:xfrm>
            <a:off x="10686481" y="5100075"/>
            <a:ext cx="38735" cy="38735"/>
          </a:xfrm>
          <a:custGeom>
            <a:avLst/>
            <a:gdLst/>
            <a:ahLst/>
            <a:cxnLst/>
            <a:rect l="l" t="t" r="r" b="b"/>
            <a:pathLst>
              <a:path w="38734" h="38735">
                <a:moveTo>
                  <a:pt x="19291" y="0"/>
                </a:moveTo>
                <a:lnTo>
                  <a:pt x="11759" y="1519"/>
                </a:lnTo>
                <a:lnTo>
                  <a:pt x="5630" y="5658"/>
                </a:lnTo>
                <a:lnTo>
                  <a:pt x="1508" y="11789"/>
                </a:lnTo>
                <a:lnTo>
                  <a:pt x="0" y="19287"/>
                </a:lnTo>
                <a:lnTo>
                  <a:pt x="1519" y="26784"/>
                </a:lnTo>
                <a:lnTo>
                  <a:pt x="5659" y="32915"/>
                </a:lnTo>
                <a:lnTo>
                  <a:pt x="11792" y="37054"/>
                </a:lnTo>
                <a:lnTo>
                  <a:pt x="19291" y="38574"/>
                </a:lnTo>
                <a:lnTo>
                  <a:pt x="26790" y="37054"/>
                </a:lnTo>
                <a:lnTo>
                  <a:pt x="32923" y="32915"/>
                </a:lnTo>
                <a:lnTo>
                  <a:pt x="37064" y="26784"/>
                </a:lnTo>
                <a:lnTo>
                  <a:pt x="38583" y="19287"/>
                </a:lnTo>
                <a:lnTo>
                  <a:pt x="37064" y="11756"/>
                </a:lnTo>
                <a:lnTo>
                  <a:pt x="32923" y="5628"/>
                </a:lnTo>
                <a:lnTo>
                  <a:pt x="26790" y="1508"/>
                </a:lnTo>
                <a:lnTo>
                  <a:pt x="192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10883438" y="5097793"/>
            <a:ext cx="43180" cy="43180"/>
          </a:xfrm>
          <a:custGeom>
            <a:avLst/>
            <a:gdLst/>
            <a:ahLst/>
            <a:cxnLst/>
            <a:rect l="l" t="t" r="r" b="b"/>
            <a:pathLst>
              <a:path w="43179" h="43179">
                <a:moveTo>
                  <a:pt x="21496" y="0"/>
                </a:moveTo>
                <a:lnTo>
                  <a:pt x="13129" y="1688"/>
                </a:lnTo>
                <a:lnTo>
                  <a:pt x="6296" y="6294"/>
                </a:lnTo>
                <a:lnTo>
                  <a:pt x="1689" y="13125"/>
                </a:lnTo>
                <a:lnTo>
                  <a:pt x="0" y="21491"/>
                </a:lnTo>
                <a:lnTo>
                  <a:pt x="1689" y="29856"/>
                </a:lnTo>
                <a:lnTo>
                  <a:pt x="6296" y="36687"/>
                </a:lnTo>
                <a:lnTo>
                  <a:pt x="13129" y="41293"/>
                </a:lnTo>
                <a:lnTo>
                  <a:pt x="21496" y="42982"/>
                </a:lnTo>
                <a:lnTo>
                  <a:pt x="29863" y="41293"/>
                </a:lnTo>
                <a:lnTo>
                  <a:pt x="36696" y="36687"/>
                </a:lnTo>
                <a:lnTo>
                  <a:pt x="41303" y="29856"/>
                </a:lnTo>
                <a:lnTo>
                  <a:pt x="42993" y="21491"/>
                </a:lnTo>
                <a:lnTo>
                  <a:pt x="41303" y="13125"/>
                </a:lnTo>
                <a:lnTo>
                  <a:pt x="36696" y="6294"/>
                </a:lnTo>
                <a:lnTo>
                  <a:pt x="29863" y="1688"/>
                </a:lnTo>
                <a:lnTo>
                  <a:pt x="214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11080814" y="5096214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4" h="46354">
                <a:moveTo>
                  <a:pt x="23150" y="0"/>
                </a:moveTo>
                <a:lnTo>
                  <a:pt x="14118" y="1822"/>
                </a:lnTo>
                <a:lnTo>
                  <a:pt x="6761" y="6789"/>
                </a:lnTo>
                <a:lnTo>
                  <a:pt x="1812" y="14147"/>
                </a:lnTo>
                <a:lnTo>
                  <a:pt x="0" y="23144"/>
                </a:lnTo>
                <a:lnTo>
                  <a:pt x="1812" y="32140"/>
                </a:lnTo>
                <a:lnTo>
                  <a:pt x="6761" y="39498"/>
                </a:lnTo>
                <a:lnTo>
                  <a:pt x="14118" y="44465"/>
                </a:lnTo>
                <a:lnTo>
                  <a:pt x="23150" y="46288"/>
                </a:lnTo>
                <a:lnTo>
                  <a:pt x="32182" y="44465"/>
                </a:lnTo>
                <a:lnTo>
                  <a:pt x="39538" y="39498"/>
                </a:lnTo>
                <a:lnTo>
                  <a:pt x="44488" y="32140"/>
                </a:lnTo>
                <a:lnTo>
                  <a:pt x="46300" y="23144"/>
                </a:lnTo>
                <a:lnTo>
                  <a:pt x="44476" y="14114"/>
                </a:lnTo>
                <a:lnTo>
                  <a:pt x="39508" y="6760"/>
                </a:lnTo>
                <a:lnTo>
                  <a:pt x="32148" y="1811"/>
                </a:lnTo>
                <a:lnTo>
                  <a:pt x="231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11277772" y="509393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25354" y="0"/>
                </a:moveTo>
                <a:lnTo>
                  <a:pt x="15485" y="1991"/>
                </a:lnTo>
                <a:lnTo>
                  <a:pt x="7426" y="7424"/>
                </a:lnTo>
                <a:lnTo>
                  <a:pt x="1992" y="15481"/>
                </a:lnTo>
                <a:lnTo>
                  <a:pt x="0" y="25348"/>
                </a:lnTo>
                <a:lnTo>
                  <a:pt x="1992" y="35215"/>
                </a:lnTo>
                <a:lnTo>
                  <a:pt x="7426" y="43272"/>
                </a:lnTo>
                <a:lnTo>
                  <a:pt x="15485" y="48705"/>
                </a:lnTo>
                <a:lnTo>
                  <a:pt x="25354" y="50697"/>
                </a:lnTo>
                <a:lnTo>
                  <a:pt x="35224" y="48705"/>
                </a:lnTo>
                <a:lnTo>
                  <a:pt x="43283" y="43272"/>
                </a:lnTo>
                <a:lnTo>
                  <a:pt x="48717" y="35215"/>
                </a:lnTo>
                <a:lnTo>
                  <a:pt x="50709" y="25348"/>
                </a:lnTo>
                <a:lnTo>
                  <a:pt x="48717" y="15481"/>
                </a:lnTo>
                <a:lnTo>
                  <a:pt x="43283" y="7424"/>
                </a:lnTo>
                <a:lnTo>
                  <a:pt x="35224" y="1991"/>
                </a:lnTo>
                <a:lnTo>
                  <a:pt x="253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10894459" y="5307892"/>
            <a:ext cx="21590" cy="20955"/>
          </a:xfrm>
          <a:custGeom>
            <a:avLst/>
            <a:gdLst/>
            <a:ahLst/>
            <a:cxnLst/>
            <a:rect l="l" t="t" r="r" b="b"/>
            <a:pathLst>
              <a:path w="21590" h="20954">
                <a:moveTo>
                  <a:pt x="16299" y="0"/>
                </a:moveTo>
                <a:lnTo>
                  <a:pt x="4724" y="0"/>
                </a:lnTo>
                <a:lnTo>
                  <a:pt x="78" y="4723"/>
                </a:lnTo>
                <a:lnTo>
                  <a:pt x="78" y="10470"/>
                </a:lnTo>
                <a:lnTo>
                  <a:pt x="0" y="16216"/>
                </a:lnTo>
                <a:lnTo>
                  <a:pt x="4724" y="20939"/>
                </a:lnTo>
                <a:lnTo>
                  <a:pt x="10551" y="20939"/>
                </a:lnTo>
                <a:lnTo>
                  <a:pt x="16378" y="20939"/>
                </a:lnTo>
                <a:lnTo>
                  <a:pt x="21024" y="16216"/>
                </a:lnTo>
                <a:lnTo>
                  <a:pt x="21024" y="4644"/>
                </a:lnTo>
                <a:lnTo>
                  <a:pt x="162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11091913" y="5306240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5" h="24764">
                <a:moveTo>
                  <a:pt x="18819" y="0"/>
                </a:moveTo>
                <a:lnTo>
                  <a:pt x="5433" y="0"/>
                </a:lnTo>
                <a:lnTo>
                  <a:pt x="0" y="5432"/>
                </a:lnTo>
                <a:lnTo>
                  <a:pt x="0" y="18814"/>
                </a:lnTo>
                <a:lnTo>
                  <a:pt x="5433" y="24246"/>
                </a:lnTo>
                <a:lnTo>
                  <a:pt x="12126" y="24246"/>
                </a:lnTo>
                <a:lnTo>
                  <a:pt x="18819" y="24246"/>
                </a:lnTo>
                <a:lnTo>
                  <a:pt x="24252" y="18814"/>
                </a:lnTo>
                <a:lnTo>
                  <a:pt x="24252" y="5432"/>
                </a:lnTo>
                <a:lnTo>
                  <a:pt x="188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11289316" y="5304588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40" h="27939">
                <a:moveTo>
                  <a:pt x="21496" y="0"/>
                </a:moveTo>
                <a:lnTo>
                  <a:pt x="6220" y="0"/>
                </a:lnTo>
                <a:lnTo>
                  <a:pt x="78" y="6140"/>
                </a:lnTo>
                <a:lnTo>
                  <a:pt x="78" y="13776"/>
                </a:lnTo>
                <a:lnTo>
                  <a:pt x="0" y="21412"/>
                </a:lnTo>
                <a:lnTo>
                  <a:pt x="6220" y="27552"/>
                </a:lnTo>
                <a:lnTo>
                  <a:pt x="13858" y="27552"/>
                </a:lnTo>
                <a:lnTo>
                  <a:pt x="21496" y="27552"/>
                </a:lnTo>
                <a:lnTo>
                  <a:pt x="27638" y="21412"/>
                </a:lnTo>
                <a:lnTo>
                  <a:pt x="27638" y="6140"/>
                </a:lnTo>
                <a:lnTo>
                  <a:pt x="214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10903856" y="551627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732" y="0"/>
                </a:moveTo>
                <a:lnTo>
                  <a:pt x="472" y="0"/>
                </a:lnTo>
                <a:lnTo>
                  <a:pt x="0" y="472"/>
                </a:lnTo>
                <a:lnTo>
                  <a:pt x="0" y="1731"/>
                </a:lnTo>
                <a:lnTo>
                  <a:pt x="472" y="2204"/>
                </a:lnTo>
                <a:lnTo>
                  <a:pt x="1102" y="2204"/>
                </a:lnTo>
                <a:lnTo>
                  <a:pt x="1732" y="2204"/>
                </a:lnTo>
                <a:lnTo>
                  <a:pt x="2204" y="1731"/>
                </a:lnTo>
                <a:lnTo>
                  <a:pt x="2204" y="472"/>
                </a:lnTo>
                <a:lnTo>
                  <a:pt x="17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11102384" y="5515729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2598" y="0"/>
                </a:moveTo>
                <a:lnTo>
                  <a:pt x="708" y="0"/>
                </a:lnTo>
                <a:lnTo>
                  <a:pt x="0" y="708"/>
                </a:lnTo>
                <a:lnTo>
                  <a:pt x="0" y="2598"/>
                </a:lnTo>
                <a:lnTo>
                  <a:pt x="787" y="3306"/>
                </a:lnTo>
                <a:lnTo>
                  <a:pt x="1653" y="3306"/>
                </a:lnTo>
                <a:lnTo>
                  <a:pt x="2598" y="3306"/>
                </a:lnTo>
                <a:lnTo>
                  <a:pt x="3307" y="2598"/>
                </a:lnTo>
                <a:lnTo>
                  <a:pt x="3307" y="708"/>
                </a:lnTo>
                <a:lnTo>
                  <a:pt x="25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11300838" y="5515172"/>
            <a:ext cx="5080" cy="4445"/>
          </a:xfrm>
          <a:custGeom>
            <a:avLst/>
            <a:gdLst/>
            <a:ahLst/>
            <a:cxnLst/>
            <a:rect l="l" t="t" r="r" b="b"/>
            <a:pathLst>
              <a:path w="5079" h="4445">
                <a:moveTo>
                  <a:pt x="3464" y="0"/>
                </a:moveTo>
                <a:lnTo>
                  <a:pt x="1023" y="0"/>
                </a:lnTo>
                <a:lnTo>
                  <a:pt x="78" y="1023"/>
                </a:lnTo>
                <a:lnTo>
                  <a:pt x="78" y="2203"/>
                </a:lnTo>
                <a:lnTo>
                  <a:pt x="0" y="3463"/>
                </a:lnTo>
                <a:lnTo>
                  <a:pt x="1023" y="4408"/>
                </a:lnTo>
                <a:lnTo>
                  <a:pt x="2283" y="4408"/>
                </a:lnTo>
                <a:lnTo>
                  <a:pt x="3543" y="4408"/>
                </a:lnTo>
                <a:lnTo>
                  <a:pt x="4488" y="3384"/>
                </a:lnTo>
                <a:lnTo>
                  <a:pt x="4488" y="944"/>
                </a:lnTo>
                <a:lnTo>
                  <a:pt x="3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6" name="object 226"/>
          <p:cNvGrpSpPr/>
          <p:nvPr/>
        </p:nvGrpSpPr>
        <p:grpSpPr>
          <a:xfrm>
            <a:off x="7709969" y="6049154"/>
            <a:ext cx="3591513" cy="4774723"/>
            <a:chOff x="8630629" y="1207333"/>
            <a:chExt cx="3591513" cy="4774723"/>
          </a:xfrm>
        </p:grpSpPr>
        <p:sp>
          <p:nvSpPr>
            <p:cNvPr id="227" name="object 227"/>
            <p:cNvSpPr/>
            <p:nvPr/>
          </p:nvSpPr>
          <p:spPr>
            <a:xfrm>
              <a:off x="11498917" y="5514067"/>
              <a:ext cx="6985" cy="6985"/>
            </a:xfrm>
            <a:custGeom>
              <a:avLst/>
              <a:gdLst/>
              <a:ahLst/>
              <a:cxnLst/>
              <a:rect l="l" t="t" r="r" b="b"/>
              <a:pathLst>
                <a:path w="6984" h="6985">
                  <a:moveTo>
                    <a:pt x="5118" y="0"/>
                  </a:moveTo>
                  <a:lnTo>
                    <a:pt x="1496" y="0"/>
                  </a:lnTo>
                  <a:lnTo>
                    <a:pt x="0" y="1495"/>
                  </a:lnTo>
                  <a:lnTo>
                    <a:pt x="0" y="5116"/>
                  </a:lnTo>
                  <a:lnTo>
                    <a:pt x="1496" y="6612"/>
                  </a:lnTo>
                  <a:lnTo>
                    <a:pt x="3307" y="6612"/>
                  </a:lnTo>
                  <a:lnTo>
                    <a:pt x="5118" y="6612"/>
                  </a:lnTo>
                  <a:lnTo>
                    <a:pt x="6614" y="5116"/>
                  </a:lnTo>
                  <a:lnTo>
                    <a:pt x="6614" y="1495"/>
                  </a:lnTo>
                  <a:lnTo>
                    <a:pt x="51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8" name="object 22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630629" y="1207333"/>
              <a:ext cx="3591513" cy="4774723"/>
            </a:xfrm>
            <a:prstGeom prst="ellipse">
              <a:avLst/>
            </a:prstGeom>
          </p:spPr>
        </p:pic>
      </p:grpSp>
      <p:pic>
        <p:nvPicPr>
          <p:cNvPr id="244" name="object 244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8137789" y="1301556"/>
            <a:ext cx="3528688" cy="4690956"/>
          </a:xfrm>
          <a:prstGeom prst="ellipse">
            <a:avLst/>
          </a:prstGeom>
        </p:spPr>
      </p:pic>
      <p:pic>
        <p:nvPicPr>
          <p:cNvPr id="247" name="object 247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11203545" y="5055086"/>
            <a:ext cx="3853285" cy="5141204"/>
          </a:xfrm>
          <a:prstGeom prst="ellipse">
            <a:avLst/>
          </a:prstGeom>
        </p:spPr>
      </p:pic>
      <p:sp>
        <p:nvSpPr>
          <p:cNvPr id="253" name="Прямоугольник 252"/>
          <p:cNvSpPr/>
          <p:nvPr/>
        </p:nvSpPr>
        <p:spPr>
          <a:xfrm>
            <a:off x="-1104561" y="681515"/>
            <a:ext cx="1005205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dirty="0" smtClean="0">
                <a:latin typeface="Muller Medium" pitchFamily="50" charset="-52"/>
              </a:rPr>
              <a:t>АССОРТИМЕНТ: ОБУВЬ</a:t>
            </a:r>
          </a:p>
        </p:txBody>
      </p:sp>
      <p:sp>
        <p:nvSpPr>
          <p:cNvPr id="256" name="Минус 255"/>
          <p:cNvSpPr/>
          <p:nvPr/>
        </p:nvSpPr>
        <p:spPr>
          <a:xfrm>
            <a:off x="-1232349" y="1183836"/>
            <a:ext cx="9274809" cy="401304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7" name="Рисунок 256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7507" y="5710240"/>
            <a:ext cx="4367067" cy="4999679"/>
          </a:xfrm>
          <a:prstGeom prst="ellipse">
            <a:avLst/>
          </a:prstGeom>
        </p:spPr>
      </p:pic>
      <p:pic>
        <p:nvPicPr>
          <p:cNvPr id="258" name="Рисунок 257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98" y="5119331"/>
            <a:ext cx="4387412" cy="4923879"/>
          </a:xfrm>
          <a:prstGeom prst="ellipse">
            <a:avLst/>
          </a:prstGeom>
        </p:spPr>
      </p:pic>
      <p:pic>
        <p:nvPicPr>
          <p:cNvPr id="246" name="object 246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4346234" y="5055086"/>
            <a:ext cx="4019392" cy="5172048"/>
          </a:xfrm>
          <a:prstGeom prst="ellipse">
            <a:avLst/>
          </a:prstGeom>
        </p:spPr>
      </p:pic>
      <p:pic>
        <p:nvPicPr>
          <p:cNvPr id="249" name="object 249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1395764" y="335233"/>
            <a:ext cx="4015523" cy="5303320"/>
          </a:xfrm>
          <a:prstGeom prst="ellipse">
            <a:avLst/>
          </a:prstGeom>
        </p:spPr>
      </p:pic>
      <p:sp>
        <p:nvSpPr>
          <p:cNvPr id="254" name="TextBox 253"/>
          <p:cNvSpPr txBox="1"/>
          <p:nvPr/>
        </p:nvSpPr>
        <p:spPr>
          <a:xfrm>
            <a:off x="1127072" y="1702910"/>
            <a:ext cx="22001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bg1"/>
                </a:solidFill>
                <a:latin typeface="Muller Regular" pitchFamily="50" charset="-52"/>
              </a:rPr>
              <a:t>Ботинки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bg1"/>
                </a:solidFill>
                <a:latin typeface="Muller Regular" pitchFamily="50" charset="-52"/>
              </a:rPr>
              <a:t>Сапоги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bg1"/>
                </a:solidFill>
                <a:latin typeface="Muller Regular" pitchFamily="50" charset="-52"/>
              </a:rPr>
              <a:t>Ботильоны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bg1"/>
                </a:solidFill>
                <a:latin typeface="Muller Regular" pitchFamily="50" charset="-52"/>
              </a:rPr>
              <a:t>Ботфорды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bg1"/>
                </a:solidFill>
                <a:latin typeface="Muller Regular" pitchFamily="50" charset="-52"/>
              </a:rPr>
              <a:t>Туфли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bg1"/>
                </a:solidFill>
                <a:latin typeface="Muller Regular" pitchFamily="50" charset="-52"/>
              </a:rPr>
              <a:t>Босоножки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bg1"/>
                </a:solidFill>
                <a:latin typeface="Muller Regular" pitchFamily="50" charset="-52"/>
              </a:rPr>
              <a:t>Кроссовки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bg1"/>
                </a:solidFill>
                <a:latin typeface="Muller Regular" pitchFamily="50" charset="-52"/>
              </a:rPr>
              <a:t>Балетки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bg1"/>
                </a:solidFill>
                <a:latin typeface="Muller Regular" pitchFamily="50" charset="-52"/>
              </a:rPr>
              <a:t>Мюли</a:t>
            </a:r>
            <a:endParaRPr lang="ru-RU" sz="2000" dirty="0">
              <a:solidFill>
                <a:schemeClr val="bg1"/>
              </a:solidFill>
              <a:latin typeface="Muller Regular" pitchFamily="50" charset="-52"/>
            </a:endParaRPr>
          </a:p>
        </p:txBody>
      </p:sp>
      <p:sp>
        <p:nvSpPr>
          <p:cNvPr id="260" name="object 14"/>
          <p:cNvSpPr/>
          <p:nvPr/>
        </p:nvSpPr>
        <p:spPr>
          <a:xfrm>
            <a:off x="1138939" y="10198745"/>
            <a:ext cx="128905" cy="308610"/>
          </a:xfrm>
          <a:custGeom>
            <a:avLst/>
            <a:gdLst/>
            <a:ahLst/>
            <a:cxnLst/>
            <a:rect l="l" t="t" r="r" b="b"/>
            <a:pathLst>
              <a:path w="128905" h="308609">
                <a:moveTo>
                  <a:pt x="127143" y="0"/>
                </a:moveTo>
                <a:lnTo>
                  <a:pt x="34968" y="32"/>
                </a:lnTo>
                <a:lnTo>
                  <a:pt x="35131" y="39527"/>
                </a:lnTo>
                <a:lnTo>
                  <a:pt x="88756" y="38777"/>
                </a:lnTo>
                <a:lnTo>
                  <a:pt x="88821" y="198352"/>
                </a:lnTo>
                <a:lnTo>
                  <a:pt x="78877" y="246335"/>
                </a:lnTo>
                <a:lnTo>
                  <a:pt x="37186" y="268565"/>
                </a:lnTo>
                <a:lnTo>
                  <a:pt x="19298" y="268831"/>
                </a:lnTo>
                <a:lnTo>
                  <a:pt x="32" y="269396"/>
                </a:lnTo>
                <a:lnTo>
                  <a:pt x="0" y="307523"/>
                </a:lnTo>
                <a:lnTo>
                  <a:pt x="35633" y="308196"/>
                </a:lnTo>
                <a:lnTo>
                  <a:pt x="65045" y="302480"/>
                </a:lnTo>
                <a:lnTo>
                  <a:pt x="108552" y="271772"/>
                </a:lnTo>
                <a:lnTo>
                  <a:pt x="127766" y="214623"/>
                </a:lnTo>
                <a:lnTo>
                  <a:pt x="128511" y="181060"/>
                </a:lnTo>
                <a:lnTo>
                  <a:pt x="127665" y="146680"/>
                </a:lnTo>
                <a:lnTo>
                  <a:pt x="127143" y="0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13"/>
          <p:cNvSpPr/>
          <p:nvPr/>
        </p:nvSpPr>
        <p:spPr>
          <a:xfrm>
            <a:off x="1323664" y="10199040"/>
            <a:ext cx="252789" cy="308316"/>
          </a:xfrm>
          <a:custGeom>
            <a:avLst/>
            <a:gdLst/>
            <a:ahLst/>
            <a:cxnLst/>
            <a:rect l="l" t="t" r="r" b="b"/>
            <a:pathLst>
              <a:path w="308609" h="315595">
                <a:moveTo>
                  <a:pt x="163806" y="0"/>
                </a:moveTo>
                <a:lnTo>
                  <a:pt x="117372" y="4123"/>
                </a:lnTo>
                <a:lnTo>
                  <a:pt x="77751" y="19601"/>
                </a:lnTo>
                <a:lnTo>
                  <a:pt x="72379" y="23963"/>
                </a:lnTo>
                <a:lnTo>
                  <a:pt x="65607" y="27317"/>
                </a:lnTo>
                <a:lnTo>
                  <a:pt x="60234" y="31615"/>
                </a:lnTo>
                <a:lnTo>
                  <a:pt x="53385" y="37198"/>
                </a:lnTo>
                <a:lnTo>
                  <a:pt x="50759" y="39649"/>
                </a:lnTo>
                <a:lnTo>
                  <a:pt x="48989" y="41697"/>
                </a:lnTo>
                <a:lnTo>
                  <a:pt x="44703" y="46071"/>
                </a:lnTo>
                <a:lnTo>
                  <a:pt x="22110" y="73960"/>
                </a:lnTo>
                <a:lnTo>
                  <a:pt x="7565" y="105614"/>
                </a:lnTo>
                <a:lnTo>
                  <a:pt x="414" y="140676"/>
                </a:lnTo>
                <a:lnTo>
                  <a:pt x="0" y="178784"/>
                </a:lnTo>
                <a:lnTo>
                  <a:pt x="8211" y="210514"/>
                </a:lnTo>
                <a:lnTo>
                  <a:pt x="38492" y="263658"/>
                </a:lnTo>
                <a:lnTo>
                  <a:pt x="109418" y="309467"/>
                </a:lnTo>
                <a:lnTo>
                  <a:pt x="150082" y="315423"/>
                </a:lnTo>
                <a:lnTo>
                  <a:pt x="181051" y="312545"/>
                </a:lnTo>
                <a:lnTo>
                  <a:pt x="198839" y="310030"/>
                </a:lnTo>
                <a:lnTo>
                  <a:pt x="209682" y="305113"/>
                </a:lnTo>
                <a:lnTo>
                  <a:pt x="247905" y="283583"/>
                </a:lnTo>
                <a:lnTo>
                  <a:pt x="255354" y="275973"/>
                </a:lnTo>
                <a:lnTo>
                  <a:pt x="168364" y="275973"/>
                </a:lnTo>
                <a:lnTo>
                  <a:pt x="119664" y="271760"/>
                </a:lnTo>
                <a:lnTo>
                  <a:pt x="79953" y="249791"/>
                </a:lnTo>
                <a:lnTo>
                  <a:pt x="51970" y="214898"/>
                </a:lnTo>
                <a:lnTo>
                  <a:pt x="38452" y="171914"/>
                </a:lnTo>
                <a:lnTo>
                  <a:pt x="42464" y="122709"/>
                </a:lnTo>
                <a:lnTo>
                  <a:pt x="63795" y="82367"/>
                </a:lnTo>
                <a:lnTo>
                  <a:pt x="97824" y="53701"/>
                </a:lnTo>
                <a:lnTo>
                  <a:pt x="139907" y="39560"/>
                </a:lnTo>
                <a:lnTo>
                  <a:pt x="255291" y="39560"/>
                </a:lnTo>
                <a:lnTo>
                  <a:pt x="241655" y="27317"/>
                </a:lnTo>
                <a:lnTo>
                  <a:pt x="225846" y="17573"/>
                </a:lnTo>
                <a:lnTo>
                  <a:pt x="206857" y="9263"/>
                </a:lnTo>
                <a:lnTo>
                  <a:pt x="185805" y="3151"/>
                </a:lnTo>
                <a:lnTo>
                  <a:pt x="163806" y="0"/>
                </a:lnTo>
                <a:close/>
              </a:path>
              <a:path w="308609" h="315595">
                <a:moveTo>
                  <a:pt x="255291" y="39560"/>
                </a:moveTo>
                <a:lnTo>
                  <a:pt x="139907" y="39560"/>
                </a:lnTo>
                <a:lnTo>
                  <a:pt x="187955" y="43534"/>
                </a:lnTo>
                <a:lnTo>
                  <a:pt x="227471" y="65591"/>
                </a:lnTo>
                <a:lnTo>
                  <a:pt x="255504" y="100419"/>
                </a:lnTo>
                <a:lnTo>
                  <a:pt x="269102" y="142707"/>
                </a:lnTo>
                <a:lnTo>
                  <a:pt x="265294" y="191451"/>
                </a:lnTo>
                <a:lnTo>
                  <a:pt x="244251" y="232368"/>
                </a:lnTo>
                <a:lnTo>
                  <a:pt x="210450" y="261771"/>
                </a:lnTo>
                <a:lnTo>
                  <a:pt x="168364" y="275973"/>
                </a:lnTo>
                <a:lnTo>
                  <a:pt x="255354" y="275973"/>
                </a:lnTo>
                <a:lnTo>
                  <a:pt x="277035" y="253820"/>
                </a:lnTo>
                <a:lnTo>
                  <a:pt x="297184" y="216420"/>
                </a:lnTo>
                <a:lnTo>
                  <a:pt x="308466" y="171979"/>
                </a:lnTo>
                <a:lnTo>
                  <a:pt x="304657" y="122709"/>
                </a:lnTo>
                <a:lnTo>
                  <a:pt x="290665" y="83091"/>
                </a:lnTo>
                <a:lnTo>
                  <a:pt x="268871" y="51752"/>
                </a:lnTo>
                <a:lnTo>
                  <a:pt x="255291" y="39560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10"/>
          <p:cNvSpPr/>
          <p:nvPr/>
        </p:nvSpPr>
        <p:spPr>
          <a:xfrm>
            <a:off x="1638044" y="10198745"/>
            <a:ext cx="212725" cy="314960"/>
          </a:xfrm>
          <a:custGeom>
            <a:avLst/>
            <a:gdLst/>
            <a:ahLst/>
            <a:cxnLst/>
            <a:rect l="l" t="t" r="r" b="b"/>
            <a:pathLst>
              <a:path w="212725" h="314959">
                <a:moveTo>
                  <a:pt x="104352" y="0"/>
                </a:moveTo>
                <a:lnTo>
                  <a:pt x="59229" y="11208"/>
                </a:lnTo>
                <a:lnTo>
                  <a:pt x="27730" y="37785"/>
                </a:lnTo>
                <a:lnTo>
                  <a:pt x="13162" y="73439"/>
                </a:lnTo>
                <a:lnTo>
                  <a:pt x="18835" y="111878"/>
                </a:lnTo>
                <a:lnTo>
                  <a:pt x="48057" y="146810"/>
                </a:lnTo>
                <a:lnTo>
                  <a:pt x="76579" y="162748"/>
                </a:lnTo>
                <a:lnTo>
                  <a:pt x="104902" y="172878"/>
                </a:lnTo>
                <a:lnTo>
                  <a:pt x="128334" y="180596"/>
                </a:lnTo>
                <a:lnTo>
                  <a:pt x="142186" y="189299"/>
                </a:lnTo>
                <a:lnTo>
                  <a:pt x="151094" y="193575"/>
                </a:lnTo>
                <a:lnTo>
                  <a:pt x="161754" y="203427"/>
                </a:lnTo>
                <a:lnTo>
                  <a:pt x="170729" y="216960"/>
                </a:lnTo>
                <a:lnTo>
                  <a:pt x="174583" y="232278"/>
                </a:lnTo>
                <a:lnTo>
                  <a:pt x="162880" y="259584"/>
                </a:lnTo>
                <a:lnTo>
                  <a:pt x="132634" y="274805"/>
                </a:lnTo>
                <a:lnTo>
                  <a:pt x="92016" y="275038"/>
                </a:lnTo>
                <a:lnTo>
                  <a:pt x="49197" y="257382"/>
                </a:lnTo>
                <a:lnTo>
                  <a:pt x="40740" y="250951"/>
                </a:lnTo>
                <a:lnTo>
                  <a:pt x="35245" y="245835"/>
                </a:lnTo>
                <a:lnTo>
                  <a:pt x="30946" y="242130"/>
                </a:lnTo>
                <a:lnTo>
                  <a:pt x="26080" y="239930"/>
                </a:lnTo>
                <a:lnTo>
                  <a:pt x="0" y="265847"/>
                </a:lnTo>
                <a:lnTo>
                  <a:pt x="37031" y="295348"/>
                </a:lnTo>
                <a:lnTo>
                  <a:pt x="83457" y="312968"/>
                </a:lnTo>
                <a:lnTo>
                  <a:pt x="133119" y="314436"/>
                </a:lnTo>
                <a:lnTo>
                  <a:pt x="179857" y="295476"/>
                </a:lnTo>
                <a:lnTo>
                  <a:pt x="191403" y="286020"/>
                </a:lnTo>
                <a:lnTo>
                  <a:pt x="200040" y="275574"/>
                </a:lnTo>
                <a:lnTo>
                  <a:pt x="206766" y="262674"/>
                </a:lnTo>
                <a:lnTo>
                  <a:pt x="212579" y="245855"/>
                </a:lnTo>
                <a:lnTo>
                  <a:pt x="205342" y="197527"/>
                </a:lnTo>
                <a:lnTo>
                  <a:pt x="179270" y="165952"/>
                </a:lnTo>
                <a:lnTo>
                  <a:pt x="143241" y="145896"/>
                </a:lnTo>
                <a:lnTo>
                  <a:pt x="106128" y="132122"/>
                </a:lnTo>
                <a:lnTo>
                  <a:pt x="76807" y="119395"/>
                </a:lnTo>
                <a:lnTo>
                  <a:pt x="54954" y="97517"/>
                </a:lnTo>
                <a:lnTo>
                  <a:pt x="52282" y="75383"/>
                </a:lnTo>
                <a:lnTo>
                  <a:pt x="63126" y="56265"/>
                </a:lnTo>
                <a:lnTo>
                  <a:pt x="81821" y="43434"/>
                </a:lnTo>
                <a:lnTo>
                  <a:pt x="108339" y="38930"/>
                </a:lnTo>
                <a:lnTo>
                  <a:pt x="137139" y="43076"/>
                </a:lnTo>
                <a:lnTo>
                  <a:pt x="162937" y="52985"/>
                </a:lnTo>
                <a:lnTo>
                  <a:pt x="180443" y="65770"/>
                </a:lnTo>
                <a:lnTo>
                  <a:pt x="186071" y="60537"/>
                </a:lnTo>
                <a:lnTo>
                  <a:pt x="193524" y="52107"/>
                </a:lnTo>
                <a:lnTo>
                  <a:pt x="200818" y="43183"/>
                </a:lnTo>
                <a:lnTo>
                  <a:pt x="205970" y="36466"/>
                </a:lnTo>
                <a:lnTo>
                  <a:pt x="187290" y="22344"/>
                </a:lnTo>
                <a:lnTo>
                  <a:pt x="162414" y="10468"/>
                </a:lnTo>
                <a:lnTo>
                  <a:pt x="133911" y="2474"/>
                </a:lnTo>
                <a:lnTo>
                  <a:pt x="104352" y="0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12"/>
          <p:cNvSpPr/>
          <p:nvPr/>
        </p:nvSpPr>
        <p:spPr>
          <a:xfrm>
            <a:off x="1940192" y="10206820"/>
            <a:ext cx="55880" cy="307975"/>
          </a:xfrm>
          <a:custGeom>
            <a:avLst/>
            <a:gdLst/>
            <a:ahLst/>
            <a:cxnLst/>
            <a:rect l="l" t="t" r="r" b="b"/>
            <a:pathLst>
              <a:path w="55880" h="307975">
                <a:moveTo>
                  <a:pt x="54894" y="0"/>
                </a:moveTo>
                <a:lnTo>
                  <a:pt x="130" y="97"/>
                </a:lnTo>
                <a:lnTo>
                  <a:pt x="0" y="38583"/>
                </a:lnTo>
                <a:lnTo>
                  <a:pt x="14814" y="39071"/>
                </a:lnTo>
                <a:lnTo>
                  <a:pt x="18135" y="42489"/>
                </a:lnTo>
                <a:lnTo>
                  <a:pt x="16833" y="41708"/>
                </a:lnTo>
                <a:lnTo>
                  <a:pt x="16800" y="307685"/>
                </a:lnTo>
                <a:lnTo>
                  <a:pt x="55481" y="307653"/>
                </a:lnTo>
                <a:lnTo>
                  <a:pt x="55546" y="115521"/>
                </a:lnTo>
                <a:lnTo>
                  <a:pt x="54894" y="0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9"/>
          <p:cNvSpPr/>
          <p:nvPr/>
        </p:nvSpPr>
        <p:spPr>
          <a:xfrm>
            <a:off x="2101424" y="10206563"/>
            <a:ext cx="252095" cy="308610"/>
          </a:xfrm>
          <a:custGeom>
            <a:avLst/>
            <a:gdLst/>
            <a:ahLst/>
            <a:cxnLst/>
            <a:rect l="l" t="t" r="r" b="b"/>
            <a:pathLst>
              <a:path w="252094" h="308609">
                <a:moveTo>
                  <a:pt x="252078" y="95"/>
                </a:moveTo>
                <a:lnTo>
                  <a:pt x="213234" y="258"/>
                </a:lnTo>
                <a:lnTo>
                  <a:pt x="213333" y="239992"/>
                </a:lnTo>
                <a:lnTo>
                  <a:pt x="208178" y="234120"/>
                </a:lnTo>
                <a:lnTo>
                  <a:pt x="200887" y="224079"/>
                </a:lnTo>
                <a:lnTo>
                  <a:pt x="188783" y="206749"/>
                </a:lnTo>
                <a:lnTo>
                  <a:pt x="172335" y="184463"/>
                </a:lnTo>
                <a:lnTo>
                  <a:pt x="153537" y="157906"/>
                </a:lnTo>
                <a:lnTo>
                  <a:pt x="118682" y="107866"/>
                </a:lnTo>
                <a:lnTo>
                  <a:pt x="47833" y="8365"/>
                </a:lnTo>
                <a:lnTo>
                  <a:pt x="44017" y="2789"/>
                </a:lnTo>
                <a:lnTo>
                  <a:pt x="41207" y="433"/>
                </a:lnTo>
                <a:lnTo>
                  <a:pt x="36762" y="0"/>
                </a:lnTo>
                <a:lnTo>
                  <a:pt x="1208" y="192"/>
                </a:lnTo>
                <a:lnTo>
                  <a:pt x="175" y="24726"/>
                </a:lnTo>
                <a:lnTo>
                  <a:pt x="0" y="72531"/>
                </a:lnTo>
                <a:lnTo>
                  <a:pt x="427" y="153514"/>
                </a:lnTo>
                <a:lnTo>
                  <a:pt x="459" y="308139"/>
                </a:lnTo>
                <a:lnTo>
                  <a:pt x="39075" y="307976"/>
                </a:lnTo>
                <a:lnTo>
                  <a:pt x="39205" y="64009"/>
                </a:lnTo>
                <a:lnTo>
                  <a:pt x="49978" y="79136"/>
                </a:lnTo>
                <a:lnTo>
                  <a:pt x="71988" y="109255"/>
                </a:lnTo>
                <a:lnTo>
                  <a:pt x="93718" y="140088"/>
                </a:lnTo>
                <a:lnTo>
                  <a:pt x="115581" y="170439"/>
                </a:lnTo>
                <a:lnTo>
                  <a:pt x="126464" y="185943"/>
                </a:lnTo>
                <a:lnTo>
                  <a:pt x="191680" y="277435"/>
                </a:lnTo>
                <a:lnTo>
                  <a:pt x="202877" y="293650"/>
                </a:lnTo>
                <a:lnTo>
                  <a:pt x="209688" y="302774"/>
                </a:lnTo>
                <a:lnTo>
                  <a:pt x="214733" y="308009"/>
                </a:lnTo>
                <a:lnTo>
                  <a:pt x="251948" y="308464"/>
                </a:lnTo>
                <a:lnTo>
                  <a:pt x="252078" y="95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11"/>
          <p:cNvSpPr/>
          <p:nvPr/>
        </p:nvSpPr>
        <p:spPr>
          <a:xfrm>
            <a:off x="2409340" y="10206593"/>
            <a:ext cx="241935" cy="308610"/>
          </a:xfrm>
          <a:custGeom>
            <a:avLst/>
            <a:gdLst/>
            <a:ahLst/>
            <a:cxnLst/>
            <a:rect l="l" t="t" r="r" b="b"/>
            <a:pathLst>
              <a:path w="241935" h="308609">
                <a:moveTo>
                  <a:pt x="241525" y="32"/>
                </a:moveTo>
                <a:lnTo>
                  <a:pt x="197407" y="0"/>
                </a:lnTo>
                <a:lnTo>
                  <a:pt x="192699" y="6588"/>
                </a:lnTo>
                <a:lnTo>
                  <a:pt x="187440" y="15204"/>
                </a:lnTo>
                <a:lnTo>
                  <a:pt x="177741" y="31972"/>
                </a:lnTo>
                <a:lnTo>
                  <a:pt x="120762" y="125613"/>
                </a:lnTo>
                <a:lnTo>
                  <a:pt x="107201" y="105410"/>
                </a:lnTo>
                <a:lnTo>
                  <a:pt x="60713" y="26261"/>
                </a:lnTo>
                <a:lnTo>
                  <a:pt x="44020" y="32"/>
                </a:lnTo>
                <a:lnTo>
                  <a:pt x="0" y="64"/>
                </a:lnTo>
                <a:lnTo>
                  <a:pt x="6235" y="12025"/>
                </a:lnTo>
                <a:lnTo>
                  <a:pt x="19454" y="34357"/>
                </a:lnTo>
                <a:lnTo>
                  <a:pt x="51431" y="86538"/>
                </a:lnTo>
                <a:lnTo>
                  <a:pt x="55331" y="93310"/>
                </a:lnTo>
                <a:lnTo>
                  <a:pt x="58313" y="99663"/>
                </a:lnTo>
                <a:lnTo>
                  <a:pt x="99533" y="166898"/>
                </a:lnTo>
                <a:lnTo>
                  <a:pt x="101357" y="167420"/>
                </a:lnTo>
                <a:lnTo>
                  <a:pt x="101154" y="212541"/>
                </a:lnTo>
                <a:lnTo>
                  <a:pt x="101292" y="308010"/>
                </a:lnTo>
                <a:lnTo>
                  <a:pt x="139972" y="308076"/>
                </a:lnTo>
                <a:lnTo>
                  <a:pt x="140037" y="203951"/>
                </a:lnTo>
                <a:lnTo>
                  <a:pt x="139732" y="188334"/>
                </a:lnTo>
                <a:lnTo>
                  <a:pt x="139744" y="177720"/>
                </a:lnTo>
                <a:lnTo>
                  <a:pt x="141539" y="168956"/>
                </a:lnTo>
                <a:lnTo>
                  <a:pt x="146581" y="158889"/>
                </a:lnTo>
                <a:lnTo>
                  <a:pt x="223519" y="31354"/>
                </a:lnTo>
                <a:lnTo>
                  <a:pt x="233487" y="15363"/>
                </a:lnTo>
                <a:lnTo>
                  <a:pt x="238569" y="6570"/>
                </a:lnTo>
                <a:lnTo>
                  <a:pt x="241525" y="32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TextBox 265"/>
          <p:cNvSpPr txBox="1"/>
          <p:nvPr/>
        </p:nvSpPr>
        <p:spPr>
          <a:xfrm>
            <a:off x="4877368" y="1692895"/>
            <a:ext cx="28924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bg1"/>
                </a:solidFill>
                <a:latin typeface="Muller Regular" pitchFamily="50" charset="-52"/>
              </a:rPr>
              <a:t>Броги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bg1"/>
                </a:solidFill>
                <a:latin typeface="Muller Regular" pitchFamily="50" charset="-52"/>
              </a:rPr>
              <a:t>Казачки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bg1"/>
                </a:solidFill>
                <a:latin typeface="Muller Regular" pitchFamily="50" charset="-52"/>
              </a:rPr>
              <a:t>Оксфорды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bg1"/>
                </a:solidFill>
                <a:latin typeface="Muller Regular" pitchFamily="50" charset="-52"/>
              </a:rPr>
              <a:t>Хайкеры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bg1"/>
                </a:solidFill>
                <a:latin typeface="Muller Regular" pitchFamily="50" charset="-52"/>
              </a:rPr>
              <a:t>Кеды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bg1"/>
                </a:solidFill>
                <a:latin typeface="Muller Regular" pitchFamily="50" charset="-52"/>
              </a:rPr>
              <a:t>Сандалии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bg1"/>
                </a:solidFill>
                <a:latin typeface="Muller Regular" pitchFamily="50" charset="-52"/>
              </a:rPr>
              <a:t>Шлепанцы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bg1"/>
                </a:solidFill>
                <a:latin typeface="Muller Regular" pitchFamily="50" charset="-52"/>
              </a:rPr>
              <a:t>Танкетки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bg1"/>
                </a:solidFill>
                <a:latin typeface="Muller Regular" pitchFamily="50" charset="-52"/>
              </a:rPr>
              <a:t>Сланцы</a:t>
            </a:r>
            <a:endParaRPr lang="ru-RU" sz="2000" dirty="0">
              <a:solidFill>
                <a:schemeClr val="bg1"/>
              </a:solidFill>
              <a:latin typeface="Muller Regular" pitchFamily="50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23052"/>
            <a:ext cx="20104099" cy="1130855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49" y="4740310"/>
            <a:ext cx="4132022" cy="5068485"/>
          </a:xfrm>
          <a:prstGeom prst="ellipse">
            <a:avLst/>
          </a:prstGeom>
        </p:spPr>
      </p:pic>
      <p:sp>
        <p:nvSpPr>
          <p:cNvPr id="6" name="object 2"/>
          <p:cNvSpPr/>
          <p:nvPr/>
        </p:nvSpPr>
        <p:spPr>
          <a:xfrm>
            <a:off x="455985" y="0"/>
            <a:ext cx="7611355" cy="4720151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Минус 6"/>
          <p:cNvSpPr/>
          <p:nvPr/>
        </p:nvSpPr>
        <p:spPr>
          <a:xfrm>
            <a:off x="-1232349" y="1183836"/>
            <a:ext cx="9274809" cy="401304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60450" y="537505"/>
            <a:ext cx="57022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 smtClean="0">
                <a:latin typeface="Muller Medium" pitchFamily="50" charset="-52"/>
              </a:rPr>
              <a:t>АССОРТИМЕНТ: СУМКИ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70250" y="1585140"/>
            <a:ext cx="289242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Muller Regular" pitchFamily="50" charset="-5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bg1"/>
                </a:solidFill>
                <a:latin typeface="Muller Regular" pitchFamily="50" charset="-52"/>
              </a:rPr>
              <a:t>Рюкзаки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bg1"/>
                </a:solidFill>
                <a:latin typeface="Muller Regular" pitchFamily="50" charset="-52"/>
              </a:rPr>
              <a:t>Клатчи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bg1"/>
                </a:solidFill>
                <a:latin typeface="Muller Regular" pitchFamily="50" charset="-52"/>
              </a:rPr>
              <a:t>Багеты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bg1"/>
                </a:solidFill>
                <a:latin typeface="Muller Regular" pitchFamily="50" charset="-52"/>
              </a:rPr>
              <a:t>Тоуты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bg1"/>
                </a:solidFill>
                <a:latin typeface="Muller Regular" pitchFamily="50" charset="-52"/>
              </a:rPr>
              <a:t>Кроссбоди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bg1"/>
                </a:solidFill>
                <a:latin typeface="Muller Regular" pitchFamily="50" charset="-52"/>
              </a:rPr>
              <a:t>Тоулеры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435" y="4037283"/>
            <a:ext cx="5724208" cy="5215984"/>
          </a:xfrm>
          <a:prstGeom prst="ellipse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615" y="6645275"/>
            <a:ext cx="3559685" cy="4388614"/>
          </a:xfrm>
          <a:prstGeom prst="ellips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5832" y="5710807"/>
            <a:ext cx="3980124" cy="4903860"/>
          </a:xfrm>
          <a:prstGeom prst="ellipse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01" y="5672205"/>
            <a:ext cx="4522761" cy="5058166"/>
          </a:xfrm>
          <a:prstGeom prst="ellipse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137" y="764073"/>
            <a:ext cx="4612642" cy="4946734"/>
          </a:xfrm>
          <a:prstGeom prst="ellipse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5631" y="61724"/>
            <a:ext cx="5033497" cy="5715606"/>
          </a:xfrm>
          <a:prstGeom prst="ellipse">
            <a:avLst/>
          </a:prstGeom>
        </p:spPr>
      </p:pic>
      <p:sp>
        <p:nvSpPr>
          <p:cNvPr id="18" name="object 14"/>
          <p:cNvSpPr/>
          <p:nvPr/>
        </p:nvSpPr>
        <p:spPr>
          <a:xfrm>
            <a:off x="1138939" y="10198745"/>
            <a:ext cx="128905" cy="308610"/>
          </a:xfrm>
          <a:custGeom>
            <a:avLst/>
            <a:gdLst/>
            <a:ahLst/>
            <a:cxnLst/>
            <a:rect l="l" t="t" r="r" b="b"/>
            <a:pathLst>
              <a:path w="128905" h="308609">
                <a:moveTo>
                  <a:pt x="127143" y="0"/>
                </a:moveTo>
                <a:lnTo>
                  <a:pt x="34968" y="32"/>
                </a:lnTo>
                <a:lnTo>
                  <a:pt x="35131" y="39527"/>
                </a:lnTo>
                <a:lnTo>
                  <a:pt x="88756" y="38777"/>
                </a:lnTo>
                <a:lnTo>
                  <a:pt x="88821" y="198352"/>
                </a:lnTo>
                <a:lnTo>
                  <a:pt x="78877" y="246335"/>
                </a:lnTo>
                <a:lnTo>
                  <a:pt x="37186" y="268565"/>
                </a:lnTo>
                <a:lnTo>
                  <a:pt x="19298" y="268831"/>
                </a:lnTo>
                <a:lnTo>
                  <a:pt x="32" y="269396"/>
                </a:lnTo>
                <a:lnTo>
                  <a:pt x="0" y="307523"/>
                </a:lnTo>
                <a:lnTo>
                  <a:pt x="35633" y="308196"/>
                </a:lnTo>
                <a:lnTo>
                  <a:pt x="65045" y="302480"/>
                </a:lnTo>
                <a:lnTo>
                  <a:pt x="108552" y="271772"/>
                </a:lnTo>
                <a:lnTo>
                  <a:pt x="127766" y="214623"/>
                </a:lnTo>
                <a:lnTo>
                  <a:pt x="128511" y="181060"/>
                </a:lnTo>
                <a:lnTo>
                  <a:pt x="127665" y="146680"/>
                </a:lnTo>
                <a:lnTo>
                  <a:pt x="127143" y="0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3"/>
          <p:cNvSpPr/>
          <p:nvPr/>
        </p:nvSpPr>
        <p:spPr>
          <a:xfrm>
            <a:off x="1323664" y="10199040"/>
            <a:ext cx="252789" cy="308316"/>
          </a:xfrm>
          <a:custGeom>
            <a:avLst/>
            <a:gdLst/>
            <a:ahLst/>
            <a:cxnLst/>
            <a:rect l="l" t="t" r="r" b="b"/>
            <a:pathLst>
              <a:path w="308609" h="315595">
                <a:moveTo>
                  <a:pt x="163806" y="0"/>
                </a:moveTo>
                <a:lnTo>
                  <a:pt x="117372" y="4123"/>
                </a:lnTo>
                <a:lnTo>
                  <a:pt x="77751" y="19601"/>
                </a:lnTo>
                <a:lnTo>
                  <a:pt x="72379" y="23963"/>
                </a:lnTo>
                <a:lnTo>
                  <a:pt x="65607" y="27317"/>
                </a:lnTo>
                <a:lnTo>
                  <a:pt x="60234" y="31615"/>
                </a:lnTo>
                <a:lnTo>
                  <a:pt x="53385" y="37198"/>
                </a:lnTo>
                <a:lnTo>
                  <a:pt x="50759" y="39649"/>
                </a:lnTo>
                <a:lnTo>
                  <a:pt x="48989" y="41697"/>
                </a:lnTo>
                <a:lnTo>
                  <a:pt x="44703" y="46071"/>
                </a:lnTo>
                <a:lnTo>
                  <a:pt x="22110" y="73960"/>
                </a:lnTo>
                <a:lnTo>
                  <a:pt x="7565" y="105614"/>
                </a:lnTo>
                <a:lnTo>
                  <a:pt x="414" y="140676"/>
                </a:lnTo>
                <a:lnTo>
                  <a:pt x="0" y="178784"/>
                </a:lnTo>
                <a:lnTo>
                  <a:pt x="8211" y="210514"/>
                </a:lnTo>
                <a:lnTo>
                  <a:pt x="38492" y="263658"/>
                </a:lnTo>
                <a:lnTo>
                  <a:pt x="109418" y="309467"/>
                </a:lnTo>
                <a:lnTo>
                  <a:pt x="150082" y="315423"/>
                </a:lnTo>
                <a:lnTo>
                  <a:pt x="181051" y="312545"/>
                </a:lnTo>
                <a:lnTo>
                  <a:pt x="198839" y="310030"/>
                </a:lnTo>
                <a:lnTo>
                  <a:pt x="209682" y="305113"/>
                </a:lnTo>
                <a:lnTo>
                  <a:pt x="247905" y="283583"/>
                </a:lnTo>
                <a:lnTo>
                  <a:pt x="255354" y="275973"/>
                </a:lnTo>
                <a:lnTo>
                  <a:pt x="168364" y="275973"/>
                </a:lnTo>
                <a:lnTo>
                  <a:pt x="119664" y="271760"/>
                </a:lnTo>
                <a:lnTo>
                  <a:pt x="79953" y="249791"/>
                </a:lnTo>
                <a:lnTo>
                  <a:pt x="51970" y="214898"/>
                </a:lnTo>
                <a:lnTo>
                  <a:pt x="38452" y="171914"/>
                </a:lnTo>
                <a:lnTo>
                  <a:pt x="42464" y="122709"/>
                </a:lnTo>
                <a:lnTo>
                  <a:pt x="63795" y="82367"/>
                </a:lnTo>
                <a:lnTo>
                  <a:pt x="97824" y="53701"/>
                </a:lnTo>
                <a:lnTo>
                  <a:pt x="139907" y="39560"/>
                </a:lnTo>
                <a:lnTo>
                  <a:pt x="255291" y="39560"/>
                </a:lnTo>
                <a:lnTo>
                  <a:pt x="241655" y="27317"/>
                </a:lnTo>
                <a:lnTo>
                  <a:pt x="225846" y="17573"/>
                </a:lnTo>
                <a:lnTo>
                  <a:pt x="206857" y="9263"/>
                </a:lnTo>
                <a:lnTo>
                  <a:pt x="185805" y="3151"/>
                </a:lnTo>
                <a:lnTo>
                  <a:pt x="163806" y="0"/>
                </a:lnTo>
                <a:close/>
              </a:path>
              <a:path w="308609" h="315595">
                <a:moveTo>
                  <a:pt x="255291" y="39560"/>
                </a:moveTo>
                <a:lnTo>
                  <a:pt x="139907" y="39560"/>
                </a:lnTo>
                <a:lnTo>
                  <a:pt x="187955" y="43534"/>
                </a:lnTo>
                <a:lnTo>
                  <a:pt x="227471" y="65591"/>
                </a:lnTo>
                <a:lnTo>
                  <a:pt x="255504" y="100419"/>
                </a:lnTo>
                <a:lnTo>
                  <a:pt x="269102" y="142707"/>
                </a:lnTo>
                <a:lnTo>
                  <a:pt x="265294" y="191451"/>
                </a:lnTo>
                <a:lnTo>
                  <a:pt x="244251" y="232368"/>
                </a:lnTo>
                <a:lnTo>
                  <a:pt x="210450" y="261771"/>
                </a:lnTo>
                <a:lnTo>
                  <a:pt x="168364" y="275973"/>
                </a:lnTo>
                <a:lnTo>
                  <a:pt x="255354" y="275973"/>
                </a:lnTo>
                <a:lnTo>
                  <a:pt x="277035" y="253820"/>
                </a:lnTo>
                <a:lnTo>
                  <a:pt x="297184" y="216420"/>
                </a:lnTo>
                <a:lnTo>
                  <a:pt x="308466" y="171979"/>
                </a:lnTo>
                <a:lnTo>
                  <a:pt x="304657" y="122709"/>
                </a:lnTo>
                <a:lnTo>
                  <a:pt x="290665" y="83091"/>
                </a:lnTo>
                <a:lnTo>
                  <a:pt x="268871" y="51752"/>
                </a:lnTo>
                <a:lnTo>
                  <a:pt x="255291" y="39560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0"/>
          <p:cNvSpPr/>
          <p:nvPr/>
        </p:nvSpPr>
        <p:spPr>
          <a:xfrm>
            <a:off x="1638044" y="10198745"/>
            <a:ext cx="212725" cy="314960"/>
          </a:xfrm>
          <a:custGeom>
            <a:avLst/>
            <a:gdLst/>
            <a:ahLst/>
            <a:cxnLst/>
            <a:rect l="l" t="t" r="r" b="b"/>
            <a:pathLst>
              <a:path w="212725" h="314959">
                <a:moveTo>
                  <a:pt x="104352" y="0"/>
                </a:moveTo>
                <a:lnTo>
                  <a:pt x="59229" y="11208"/>
                </a:lnTo>
                <a:lnTo>
                  <a:pt x="27730" y="37785"/>
                </a:lnTo>
                <a:lnTo>
                  <a:pt x="13162" y="73439"/>
                </a:lnTo>
                <a:lnTo>
                  <a:pt x="18835" y="111878"/>
                </a:lnTo>
                <a:lnTo>
                  <a:pt x="48057" y="146810"/>
                </a:lnTo>
                <a:lnTo>
                  <a:pt x="76579" y="162748"/>
                </a:lnTo>
                <a:lnTo>
                  <a:pt x="104902" y="172878"/>
                </a:lnTo>
                <a:lnTo>
                  <a:pt x="128334" y="180596"/>
                </a:lnTo>
                <a:lnTo>
                  <a:pt x="142186" y="189299"/>
                </a:lnTo>
                <a:lnTo>
                  <a:pt x="151094" y="193575"/>
                </a:lnTo>
                <a:lnTo>
                  <a:pt x="161754" y="203427"/>
                </a:lnTo>
                <a:lnTo>
                  <a:pt x="170729" y="216960"/>
                </a:lnTo>
                <a:lnTo>
                  <a:pt x="174583" y="232278"/>
                </a:lnTo>
                <a:lnTo>
                  <a:pt x="162880" y="259584"/>
                </a:lnTo>
                <a:lnTo>
                  <a:pt x="132634" y="274805"/>
                </a:lnTo>
                <a:lnTo>
                  <a:pt x="92016" y="275038"/>
                </a:lnTo>
                <a:lnTo>
                  <a:pt x="49197" y="257382"/>
                </a:lnTo>
                <a:lnTo>
                  <a:pt x="40740" y="250951"/>
                </a:lnTo>
                <a:lnTo>
                  <a:pt x="35245" y="245835"/>
                </a:lnTo>
                <a:lnTo>
                  <a:pt x="30946" y="242130"/>
                </a:lnTo>
                <a:lnTo>
                  <a:pt x="26080" y="239930"/>
                </a:lnTo>
                <a:lnTo>
                  <a:pt x="0" y="265847"/>
                </a:lnTo>
                <a:lnTo>
                  <a:pt x="37031" y="295348"/>
                </a:lnTo>
                <a:lnTo>
                  <a:pt x="83457" y="312968"/>
                </a:lnTo>
                <a:lnTo>
                  <a:pt x="133119" y="314436"/>
                </a:lnTo>
                <a:lnTo>
                  <a:pt x="179857" y="295476"/>
                </a:lnTo>
                <a:lnTo>
                  <a:pt x="191403" y="286020"/>
                </a:lnTo>
                <a:lnTo>
                  <a:pt x="200040" y="275574"/>
                </a:lnTo>
                <a:lnTo>
                  <a:pt x="206766" y="262674"/>
                </a:lnTo>
                <a:lnTo>
                  <a:pt x="212579" y="245855"/>
                </a:lnTo>
                <a:lnTo>
                  <a:pt x="205342" y="197527"/>
                </a:lnTo>
                <a:lnTo>
                  <a:pt x="179270" y="165952"/>
                </a:lnTo>
                <a:lnTo>
                  <a:pt x="143241" y="145896"/>
                </a:lnTo>
                <a:lnTo>
                  <a:pt x="106128" y="132122"/>
                </a:lnTo>
                <a:lnTo>
                  <a:pt x="76807" y="119395"/>
                </a:lnTo>
                <a:lnTo>
                  <a:pt x="54954" y="97517"/>
                </a:lnTo>
                <a:lnTo>
                  <a:pt x="52282" y="75383"/>
                </a:lnTo>
                <a:lnTo>
                  <a:pt x="63126" y="56265"/>
                </a:lnTo>
                <a:lnTo>
                  <a:pt x="81821" y="43434"/>
                </a:lnTo>
                <a:lnTo>
                  <a:pt x="108339" y="38930"/>
                </a:lnTo>
                <a:lnTo>
                  <a:pt x="137139" y="43076"/>
                </a:lnTo>
                <a:lnTo>
                  <a:pt x="162937" y="52985"/>
                </a:lnTo>
                <a:lnTo>
                  <a:pt x="180443" y="65770"/>
                </a:lnTo>
                <a:lnTo>
                  <a:pt x="186071" y="60537"/>
                </a:lnTo>
                <a:lnTo>
                  <a:pt x="193524" y="52107"/>
                </a:lnTo>
                <a:lnTo>
                  <a:pt x="200818" y="43183"/>
                </a:lnTo>
                <a:lnTo>
                  <a:pt x="205970" y="36466"/>
                </a:lnTo>
                <a:lnTo>
                  <a:pt x="187290" y="22344"/>
                </a:lnTo>
                <a:lnTo>
                  <a:pt x="162414" y="10468"/>
                </a:lnTo>
                <a:lnTo>
                  <a:pt x="133911" y="2474"/>
                </a:lnTo>
                <a:lnTo>
                  <a:pt x="104352" y="0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2"/>
          <p:cNvSpPr/>
          <p:nvPr/>
        </p:nvSpPr>
        <p:spPr>
          <a:xfrm>
            <a:off x="1940192" y="10206820"/>
            <a:ext cx="55880" cy="307975"/>
          </a:xfrm>
          <a:custGeom>
            <a:avLst/>
            <a:gdLst/>
            <a:ahLst/>
            <a:cxnLst/>
            <a:rect l="l" t="t" r="r" b="b"/>
            <a:pathLst>
              <a:path w="55880" h="307975">
                <a:moveTo>
                  <a:pt x="54894" y="0"/>
                </a:moveTo>
                <a:lnTo>
                  <a:pt x="130" y="97"/>
                </a:lnTo>
                <a:lnTo>
                  <a:pt x="0" y="38583"/>
                </a:lnTo>
                <a:lnTo>
                  <a:pt x="14814" y="39071"/>
                </a:lnTo>
                <a:lnTo>
                  <a:pt x="18135" y="42489"/>
                </a:lnTo>
                <a:lnTo>
                  <a:pt x="16833" y="41708"/>
                </a:lnTo>
                <a:lnTo>
                  <a:pt x="16800" y="307685"/>
                </a:lnTo>
                <a:lnTo>
                  <a:pt x="55481" y="307653"/>
                </a:lnTo>
                <a:lnTo>
                  <a:pt x="55546" y="115521"/>
                </a:lnTo>
                <a:lnTo>
                  <a:pt x="54894" y="0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9"/>
          <p:cNvSpPr/>
          <p:nvPr/>
        </p:nvSpPr>
        <p:spPr>
          <a:xfrm>
            <a:off x="2101424" y="10206563"/>
            <a:ext cx="252095" cy="308610"/>
          </a:xfrm>
          <a:custGeom>
            <a:avLst/>
            <a:gdLst/>
            <a:ahLst/>
            <a:cxnLst/>
            <a:rect l="l" t="t" r="r" b="b"/>
            <a:pathLst>
              <a:path w="252094" h="308609">
                <a:moveTo>
                  <a:pt x="252078" y="95"/>
                </a:moveTo>
                <a:lnTo>
                  <a:pt x="213234" y="258"/>
                </a:lnTo>
                <a:lnTo>
                  <a:pt x="213333" y="239992"/>
                </a:lnTo>
                <a:lnTo>
                  <a:pt x="208178" y="234120"/>
                </a:lnTo>
                <a:lnTo>
                  <a:pt x="200887" y="224079"/>
                </a:lnTo>
                <a:lnTo>
                  <a:pt x="188783" y="206749"/>
                </a:lnTo>
                <a:lnTo>
                  <a:pt x="172335" y="184463"/>
                </a:lnTo>
                <a:lnTo>
                  <a:pt x="153537" y="157906"/>
                </a:lnTo>
                <a:lnTo>
                  <a:pt x="118682" y="107866"/>
                </a:lnTo>
                <a:lnTo>
                  <a:pt x="47833" y="8365"/>
                </a:lnTo>
                <a:lnTo>
                  <a:pt x="44017" y="2789"/>
                </a:lnTo>
                <a:lnTo>
                  <a:pt x="41207" y="433"/>
                </a:lnTo>
                <a:lnTo>
                  <a:pt x="36762" y="0"/>
                </a:lnTo>
                <a:lnTo>
                  <a:pt x="1208" y="192"/>
                </a:lnTo>
                <a:lnTo>
                  <a:pt x="175" y="24726"/>
                </a:lnTo>
                <a:lnTo>
                  <a:pt x="0" y="72531"/>
                </a:lnTo>
                <a:lnTo>
                  <a:pt x="427" y="153514"/>
                </a:lnTo>
                <a:lnTo>
                  <a:pt x="459" y="308139"/>
                </a:lnTo>
                <a:lnTo>
                  <a:pt x="39075" y="307976"/>
                </a:lnTo>
                <a:lnTo>
                  <a:pt x="39205" y="64009"/>
                </a:lnTo>
                <a:lnTo>
                  <a:pt x="49978" y="79136"/>
                </a:lnTo>
                <a:lnTo>
                  <a:pt x="71988" y="109255"/>
                </a:lnTo>
                <a:lnTo>
                  <a:pt x="93718" y="140088"/>
                </a:lnTo>
                <a:lnTo>
                  <a:pt x="115581" y="170439"/>
                </a:lnTo>
                <a:lnTo>
                  <a:pt x="126464" y="185943"/>
                </a:lnTo>
                <a:lnTo>
                  <a:pt x="191680" y="277435"/>
                </a:lnTo>
                <a:lnTo>
                  <a:pt x="202877" y="293650"/>
                </a:lnTo>
                <a:lnTo>
                  <a:pt x="209688" y="302774"/>
                </a:lnTo>
                <a:lnTo>
                  <a:pt x="214733" y="308009"/>
                </a:lnTo>
                <a:lnTo>
                  <a:pt x="251948" y="308464"/>
                </a:lnTo>
                <a:lnTo>
                  <a:pt x="252078" y="95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1"/>
          <p:cNvSpPr/>
          <p:nvPr/>
        </p:nvSpPr>
        <p:spPr>
          <a:xfrm>
            <a:off x="2409340" y="10206593"/>
            <a:ext cx="241935" cy="308610"/>
          </a:xfrm>
          <a:custGeom>
            <a:avLst/>
            <a:gdLst/>
            <a:ahLst/>
            <a:cxnLst/>
            <a:rect l="l" t="t" r="r" b="b"/>
            <a:pathLst>
              <a:path w="241935" h="308609">
                <a:moveTo>
                  <a:pt x="241525" y="32"/>
                </a:moveTo>
                <a:lnTo>
                  <a:pt x="197407" y="0"/>
                </a:lnTo>
                <a:lnTo>
                  <a:pt x="192699" y="6588"/>
                </a:lnTo>
                <a:lnTo>
                  <a:pt x="187440" y="15204"/>
                </a:lnTo>
                <a:lnTo>
                  <a:pt x="177741" y="31972"/>
                </a:lnTo>
                <a:lnTo>
                  <a:pt x="120762" y="125613"/>
                </a:lnTo>
                <a:lnTo>
                  <a:pt x="107201" y="105410"/>
                </a:lnTo>
                <a:lnTo>
                  <a:pt x="60713" y="26261"/>
                </a:lnTo>
                <a:lnTo>
                  <a:pt x="44020" y="32"/>
                </a:lnTo>
                <a:lnTo>
                  <a:pt x="0" y="64"/>
                </a:lnTo>
                <a:lnTo>
                  <a:pt x="6235" y="12025"/>
                </a:lnTo>
                <a:lnTo>
                  <a:pt x="19454" y="34357"/>
                </a:lnTo>
                <a:lnTo>
                  <a:pt x="51431" y="86538"/>
                </a:lnTo>
                <a:lnTo>
                  <a:pt x="55331" y="93310"/>
                </a:lnTo>
                <a:lnTo>
                  <a:pt x="58313" y="99663"/>
                </a:lnTo>
                <a:lnTo>
                  <a:pt x="99533" y="166898"/>
                </a:lnTo>
                <a:lnTo>
                  <a:pt x="101357" y="167420"/>
                </a:lnTo>
                <a:lnTo>
                  <a:pt x="101154" y="212541"/>
                </a:lnTo>
                <a:lnTo>
                  <a:pt x="101292" y="308010"/>
                </a:lnTo>
                <a:lnTo>
                  <a:pt x="139972" y="308076"/>
                </a:lnTo>
                <a:lnTo>
                  <a:pt x="140037" y="203951"/>
                </a:lnTo>
                <a:lnTo>
                  <a:pt x="139732" y="188334"/>
                </a:lnTo>
                <a:lnTo>
                  <a:pt x="139744" y="177720"/>
                </a:lnTo>
                <a:lnTo>
                  <a:pt x="141539" y="168956"/>
                </a:lnTo>
                <a:lnTo>
                  <a:pt x="146581" y="158889"/>
                </a:lnTo>
                <a:lnTo>
                  <a:pt x="223519" y="31354"/>
                </a:lnTo>
                <a:lnTo>
                  <a:pt x="233487" y="15363"/>
                </a:lnTo>
                <a:lnTo>
                  <a:pt x="238569" y="6570"/>
                </a:lnTo>
                <a:lnTo>
                  <a:pt x="241525" y="32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032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44970"/>
            <a:ext cx="20104100" cy="11309350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Минус 2"/>
          <p:cNvSpPr/>
          <p:nvPr/>
        </p:nvSpPr>
        <p:spPr>
          <a:xfrm>
            <a:off x="-1232349" y="1183836"/>
            <a:ext cx="9274809" cy="279839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7050" y="538390"/>
            <a:ext cx="62215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 smtClean="0">
                <a:latin typeface="Muller Medium" pitchFamily="50" charset="-52"/>
              </a:rPr>
              <a:t>КАНАЛЫ ПРОДВИЖЕНИЯ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2" t="995" r="15048" b="-1"/>
          <a:stretch/>
        </p:blipFill>
        <p:spPr>
          <a:xfrm>
            <a:off x="741143" y="2692482"/>
            <a:ext cx="6488502" cy="6320869"/>
          </a:xfrm>
          <a:prstGeom prst="ellipse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844" y="3292475"/>
            <a:ext cx="1371600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13646" y="3292475"/>
            <a:ext cx="24030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uller Regular" pitchFamily="50" charset="-52"/>
              </a:rPr>
              <a:t>СОЦИАЛЬНЫЕ СЕТИ</a:t>
            </a:r>
          </a:p>
          <a:p>
            <a:r>
              <a:rPr lang="ru-RU" dirty="0" smtClean="0">
                <a:latin typeface="Muller Regular" pitchFamily="50" charset="-52"/>
              </a:rPr>
              <a:t>более </a:t>
            </a:r>
            <a:r>
              <a:rPr lang="ru-RU" dirty="0" smtClean="0">
                <a:solidFill>
                  <a:schemeClr val="bg1"/>
                </a:solidFill>
                <a:latin typeface="Muller Regular" pitchFamily="50" charset="-52"/>
              </a:rPr>
              <a:t>143к подписчиков.</a:t>
            </a:r>
          </a:p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uller Regular" pitchFamily="50" charset="-52"/>
              </a:rPr>
              <a:t>Josiny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uller Regular" pitchFamily="50" charset="-52"/>
              </a:rPr>
              <a:t>_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uller Regular" pitchFamily="50" charset="-52"/>
              </a:rPr>
              <a:t>almaty 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uller Regular" pitchFamily="50" charset="-52"/>
              </a:rPr>
              <a:t>– 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uller Regular" pitchFamily="50" charset="-52"/>
              </a:rPr>
              <a:t>101 000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Muller Regular" pitchFamily="50" charset="-52"/>
            </a:endParaRPr>
          </a:p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uller Regular" pitchFamily="50" charset="-52"/>
              </a:rPr>
              <a:t>Josiny_nursultan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uller Regular" pitchFamily="50" charset="-52"/>
              </a:rPr>
              <a:t>  – 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uller Regular" pitchFamily="50" charset="-52"/>
              </a:rPr>
              <a:t>42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uller Regular" pitchFamily="50" charset="-52"/>
              </a:rPr>
              <a:t>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Muller Regular" pitchFamily="50" charset="-52"/>
              </a:rPr>
              <a:t>1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uller Regular" pitchFamily="50" charset="-52"/>
              </a:rPr>
              <a:t>00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Muller Regular" pitchFamily="50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238" y="7030740"/>
            <a:ext cx="1371600" cy="1371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522536" y="6968486"/>
            <a:ext cx="2286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uller Regular" pitchFamily="50" charset="-52"/>
              </a:rPr>
              <a:t>РЕКЛАМА У ТОПОВЫХ БЛОГЕРОВ</a:t>
            </a:r>
          </a:p>
          <a:p>
            <a:r>
              <a:rPr lang="ru-RU" b="1" dirty="0" smtClean="0">
                <a:latin typeface="Muller Regular" pitchFamily="50" charset="-52"/>
              </a:rPr>
              <a:t>с общими охватами более </a:t>
            </a:r>
            <a:r>
              <a:rPr lang="ru-RU" b="1" dirty="0" smtClean="0">
                <a:solidFill>
                  <a:schemeClr val="bg1"/>
                </a:solidFill>
                <a:latin typeface="Muller Regular" pitchFamily="50" charset="-52"/>
              </a:rPr>
              <a:t>12 000 000 людей</a:t>
            </a:r>
            <a:endParaRPr lang="en-US" b="1" dirty="0" smtClean="0">
              <a:solidFill>
                <a:schemeClr val="bg1"/>
              </a:solidFill>
              <a:latin typeface="Muller Regular" pitchFamily="50" charset="-52"/>
            </a:endParaRPr>
          </a:p>
          <a:p>
            <a:r>
              <a:rPr lang="en-US" b="1" dirty="0" smtClean="0">
                <a:latin typeface="Muller Regular" pitchFamily="50" charset="-52"/>
              </a:rPr>
              <a:t> </a:t>
            </a:r>
            <a:r>
              <a:rPr lang="ru-RU" b="1" dirty="0" smtClean="0">
                <a:latin typeface="Muller Regular" pitchFamily="50" charset="-52"/>
              </a:rPr>
              <a:t> </a:t>
            </a:r>
            <a:endParaRPr lang="ru-RU" b="1" dirty="0">
              <a:latin typeface="Muller Regular" pitchFamily="50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9155" y="3292475"/>
            <a:ext cx="1447495" cy="12859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995650" y="3274521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uller Regular" pitchFamily="50" charset="-52"/>
              </a:rPr>
              <a:t>РЕКЛАМА НА МАРКЕТПЛЕЙСАХ</a:t>
            </a:r>
            <a:endParaRPr lang="ru-RU" b="1" dirty="0">
              <a:latin typeface="Muller Regular" pitchFamily="50" charset="-52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368" y="7023394"/>
            <a:ext cx="1521099" cy="13789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995650" y="6974203"/>
            <a:ext cx="24411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uller Regular" pitchFamily="50" charset="-52"/>
              </a:rPr>
              <a:t>ДНИ БРЕНДА С УЧАСТИЕМ ПРИГЛАШЕННЫХ ФЕШН СТИЛИСТОВ</a:t>
            </a:r>
            <a:endParaRPr lang="ru-RU" b="1" dirty="0">
              <a:latin typeface="Muller Regular" pitchFamily="50" charset="-52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38939" y="10198745"/>
            <a:ext cx="128905" cy="308610"/>
          </a:xfrm>
          <a:custGeom>
            <a:avLst/>
            <a:gdLst/>
            <a:ahLst/>
            <a:cxnLst/>
            <a:rect l="l" t="t" r="r" b="b"/>
            <a:pathLst>
              <a:path w="128905" h="308609">
                <a:moveTo>
                  <a:pt x="127143" y="0"/>
                </a:moveTo>
                <a:lnTo>
                  <a:pt x="34968" y="32"/>
                </a:lnTo>
                <a:lnTo>
                  <a:pt x="35131" y="39527"/>
                </a:lnTo>
                <a:lnTo>
                  <a:pt x="88756" y="38777"/>
                </a:lnTo>
                <a:lnTo>
                  <a:pt x="88821" y="198352"/>
                </a:lnTo>
                <a:lnTo>
                  <a:pt x="78877" y="246335"/>
                </a:lnTo>
                <a:lnTo>
                  <a:pt x="37186" y="268565"/>
                </a:lnTo>
                <a:lnTo>
                  <a:pt x="19298" y="268831"/>
                </a:lnTo>
                <a:lnTo>
                  <a:pt x="32" y="269396"/>
                </a:lnTo>
                <a:lnTo>
                  <a:pt x="0" y="307523"/>
                </a:lnTo>
                <a:lnTo>
                  <a:pt x="35633" y="308196"/>
                </a:lnTo>
                <a:lnTo>
                  <a:pt x="65045" y="302480"/>
                </a:lnTo>
                <a:lnTo>
                  <a:pt x="108552" y="271772"/>
                </a:lnTo>
                <a:lnTo>
                  <a:pt x="127766" y="214623"/>
                </a:lnTo>
                <a:lnTo>
                  <a:pt x="128511" y="181060"/>
                </a:lnTo>
                <a:lnTo>
                  <a:pt x="127665" y="146680"/>
                </a:lnTo>
                <a:lnTo>
                  <a:pt x="127143" y="0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3"/>
          <p:cNvSpPr/>
          <p:nvPr/>
        </p:nvSpPr>
        <p:spPr>
          <a:xfrm>
            <a:off x="1323664" y="10199040"/>
            <a:ext cx="252789" cy="308316"/>
          </a:xfrm>
          <a:custGeom>
            <a:avLst/>
            <a:gdLst/>
            <a:ahLst/>
            <a:cxnLst/>
            <a:rect l="l" t="t" r="r" b="b"/>
            <a:pathLst>
              <a:path w="308609" h="315595">
                <a:moveTo>
                  <a:pt x="163806" y="0"/>
                </a:moveTo>
                <a:lnTo>
                  <a:pt x="117372" y="4123"/>
                </a:lnTo>
                <a:lnTo>
                  <a:pt x="77751" y="19601"/>
                </a:lnTo>
                <a:lnTo>
                  <a:pt x="72379" y="23963"/>
                </a:lnTo>
                <a:lnTo>
                  <a:pt x="65607" y="27317"/>
                </a:lnTo>
                <a:lnTo>
                  <a:pt x="60234" y="31615"/>
                </a:lnTo>
                <a:lnTo>
                  <a:pt x="53385" y="37198"/>
                </a:lnTo>
                <a:lnTo>
                  <a:pt x="50759" y="39649"/>
                </a:lnTo>
                <a:lnTo>
                  <a:pt x="48989" y="41697"/>
                </a:lnTo>
                <a:lnTo>
                  <a:pt x="44703" y="46071"/>
                </a:lnTo>
                <a:lnTo>
                  <a:pt x="22110" y="73960"/>
                </a:lnTo>
                <a:lnTo>
                  <a:pt x="7565" y="105614"/>
                </a:lnTo>
                <a:lnTo>
                  <a:pt x="414" y="140676"/>
                </a:lnTo>
                <a:lnTo>
                  <a:pt x="0" y="178784"/>
                </a:lnTo>
                <a:lnTo>
                  <a:pt x="8211" y="210514"/>
                </a:lnTo>
                <a:lnTo>
                  <a:pt x="38492" y="263658"/>
                </a:lnTo>
                <a:lnTo>
                  <a:pt x="109418" y="309467"/>
                </a:lnTo>
                <a:lnTo>
                  <a:pt x="150082" y="315423"/>
                </a:lnTo>
                <a:lnTo>
                  <a:pt x="181051" y="312545"/>
                </a:lnTo>
                <a:lnTo>
                  <a:pt x="198839" y="310030"/>
                </a:lnTo>
                <a:lnTo>
                  <a:pt x="209682" y="305113"/>
                </a:lnTo>
                <a:lnTo>
                  <a:pt x="247905" y="283583"/>
                </a:lnTo>
                <a:lnTo>
                  <a:pt x="255354" y="275973"/>
                </a:lnTo>
                <a:lnTo>
                  <a:pt x="168364" y="275973"/>
                </a:lnTo>
                <a:lnTo>
                  <a:pt x="119664" y="271760"/>
                </a:lnTo>
                <a:lnTo>
                  <a:pt x="79953" y="249791"/>
                </a:lnTo>
                <a:lnTo>
                  <a:pt x="51970" y="214898"/>
                </a:lnTo>
                <a:lnTo>
                  <a:pt x="38452" y="171914"/>
                </a:lnTo>
                <a:lnTo>
                  <a:pt x="42464" y="122709"/>
                </a:lnTo>
                <a:lnTo>
                  <a:pt x="63795" y="82367"/>
                </a:lnTo>
                <a:lnTo>
                  <a:pt x="97824" y="53701"/>
                </a:lnTo>
                <a:lnTo>
                  <a:pt x="139907" y="39560"/>
                </a:lnTo>
                <a:lnTo>
                  <a:pt x="255291" y="39560"/>
                </a:lnTo>
                <a:lnTo>
                  <a:pt x="241655" y="27317"/>
                </a:lnTo>
                <a:lnTo>
                  <a:pt x="225846" y="17573"/>
                </a:lnTo>
                <a:lnTo>
                  <a:pt x="206857" y="9263"/>
                </a:lnTo>
                <a:lnTo>
                  <a:pt x="185805" y="3151"/>
                </a:lnTo>
                <a:lnTo>
                  <a:pt x="163806" y="0"/>
                </a:lnTo>
                <a:close/>
              </a:path>
              <a:path w="308609" h="315595">
                <a:moveTo>
                  <a:pt x="255291" y="39560"/>
                </a:moveTo>
                <a:lnTo>
                  <a:pt x="139907" y="39560"/>
                </a:lnTo>
                <a:lnTo>
                  <a:pt x="187955" y="43534"/>
                </a:lnTo>
                <a:lnTo>
                  <a:pt x="227471" y="65591"/>
                </a:lnTo>
                <a:lnTo>
                  <a:pt x="255504" y="100419"/>
                </a:lnTo>
                <a:lnTo>
                  <a:pt x="269102" y="142707"/>
                </a:lnTo>
                <a:lnTo>
                  <a:pt x="265294" y="191451"/>
                </a:lnTo>
                <a:lnTo>
                  <a:pt x="244251" y="232368"/>
                </a:lnTo>
                <a:lnTo>
                  <a:pt x="210450" y="261771"/>
                </a:lnTo>
                <a:lnTo>
                  <a:pt x="168364" y="275973"/>
                </a:lnTo>
                <a:lnTo>
                  <a:pt x="255354" y="275973"/>
                </a:lnTo>
                <a:lnTo>
                  <a:pt x="277035" y="253820"/>
                </a:lnTo>
                <a:lnTo>
                  <a:pt x="297184" y="216420"/>
                </a:lnTo>
                <a:lnTo>
                  <a:pt x="308466" y="171979"/>
                </a:lnTo>
                <a:lnTo>
                  <a:pt x="304657" y="122709"/>
                </a:lnTo>
                <a:lnTo>
                  <a:pt x="290665" y="83091"/>
                </a:lnTo>
                <a:lnTo>
                  <a:pt x="268871" y="51752"/>
                </a:lnTo>
                <a:lnTo>
                  <a:pt x="255291" y="39560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0"/>
          <p:cNvSpPr/>
          <p:nvPr/>
        </p:nvSpPr>
        <p:spPr>
          <a:xfrm>
            <a:off x="1638044" y="10198745"/>
            <a:ext cx="212725" cy="314960"/>
          </a:xfrm>
          <a:custGeom>
            <a:avLst/>
            <a:gdLst/>
            <a:ahLst/>
            <a:cxnLst/>
            <a:rect l="l" t="t" r="r" b="b"/>
            <a:pathLst>
              <a:path w="212725" h="314959">
                <a:moveTo>
                  <a:pt x="104352" y="0"/>
                </a:moveTo>
                <a:lnTo>
                  <a:pt x="59229" y="11208"/>
                </a:lnTo>
                <a:lnTo>
                  <a:pt x="27730" y="37785"/>
                </a:lnTo>
                <a:lnTo>
                  <a:pt x="13162" y="73439"/>
                </a:lnTo>
                <a:lnTo>
                  <a:pt x="18835" y="111878"/>
                </a:lnTo>
                <a:lnTo>
                  <a:pt x="48057" y="146810"/>
                </a:lnTo>
                <a:lnTo>
                  <a:pt x="76579" y="162748"/>
                </a:lnTo>
                <a:lnTo>
                  <a:pt x="104902" y="172878"/>
                </a:lnTo>
                <a:lnTo>
                  <a:pt x="128334" y="180596"/>
                </a:lnTo>
                <a:lnTo>
                  <a:pt x="142186" y="189299"/>
                </a:lnTo>
                <a:lnTo>
                  <a:pt x="151094" y="193575"/>
                </a:lnTo>
                <a:lnTo>
                  <a:pt x="161754" y="203427"/>
                </a:lnTo>
                <a:lnTo>
                  <a:pt x="170729" y="216960"/>
                </a:lnTo>
                <a:lnTo>
                  <a:pt x="174583" y="232278"/>
                </a:lnTo>
                <a:lnTo>
                  <a:pt x="162880" y="259584"/>
                </a:lnTo>
                <a:lnTo>
                  <a:pt x="132634" y="274805"/>
                </a:lnTo>
                <a:lnTo>
                  <a:pt x="92016" y="275038"/>
                </a:lnTo>
                <a:lnTo>
                  <a:pt x="49197" y="257382"/>
                </a:lnTo>
                <a:lnTo>
                  <a:pt x="40740" y="250951"/>
                </a:lnTo>
                <a:lnTo>
                  <a:pt x="35245" y="245835"/>
                </a:lnTo>
                <a:lnTo>
                  <a:pt x="30946" y="242130"/>
                </a:lnTo>
                <a:lnTo>
                  <a:pt x="26080" y="239930"/>
                </a:lnTo>
                <a:lnTo>
                  <a:pt x="0" y="265847"/>
                </a:lnTo>
                <a:lnTo>
                  <a:pt x="37031" y="295348"/>
                </a:lnTo>
                <a:lnTo>
                  <a:pt x="83457" y="312968"/>
                </a:lnTo>
                <a:lnTo>
                  <a:pt x="133119" y="314436"/>
                </a:lnTo>
                <a:lnTo>
                  <a:pt x="179857" y="295476"/>
                </a:lnTo>
                <a:lnTo>
                  <a:pt x="191403" y="286020"/>
                </a:lnTo>
                <a:lnTo>
                  <a:pt x="200040" y="275574"/>
                </a:lnTo>
                <a:lnTo>
                  <a:pt x="206766" y="262674"/>
                </a:lnTo>
                <a:lnTo>
                  <a:pt x="212579" y="245855"/>
                </a:lnTo>
                <a:lnTo>
                  <a:pt x="205342" y="197527"/>
                </a:lnTo>
                <a:lnTo>
                  <a:pt x="179270" y="165952"/>
                </a:lnTo>
                <a:lnTo>
                  <a:pt x="143241" y="145896"/>
                </a:lnTo>
                <a:lnTo>
                  <a:pt x="106128" y="132122"/>
                </a:lnTo>
                <a:lnTo>
                  <a:pt x="76807" y="119395"/>
                </a:lnTo>
                <a:lnTo>
                  <a:pt x="54954" y="97517"/>
                </a:lnTo>
                <a:lnTo>
                  <a:pt x="52282" y="75383"/>
                </a:lnTo>
                <a:lnTo>
                  <a:pt x="63126" y="56265"/>
                </a:lnTo>
                <a:lnTo>
                  <a:pt x="81821" y="43434"/>
                </a:lnTo>
                <a:lnTo>
                  <a:pt x="108339" y="38930"/>
                </a:lnTo>
                <a:lnTo>
                  <a:pt x="137139" y="43076"/>
                </a:lnTo>
                <a:lnTo>
                  <a:pt x="162937" y="52985"/>
                </a:lnTo>
                <a:lnTo>
                  <a:pt x="180443" y="65770"/>
                </a:lnTo>
                <a:lnTo>
                  <a:pt x="186071" y="60537"/>
                </a:lnTo>
                <a:lnTo>
                  <a:pt x="193524" y="52107"/>
                </a:lnTo>
                <a:lnTo>
                  <a:pt x="200818" y="43183"/>
                </a:lnTo>
                <a:lnTo>
                  <a:pt x="205970" y="36466"/>
                </a:lnTo>
                <a:lnTo>
                  <a:pt x="187290" y="22344"/>
                </a:lnTo>
                <a:lnTo>
                  <a:pt x="162414" y="10468"/>
                </a:lnTo>
                <a:lnTo>
                  <a:pt x="133911" y="2474"/>
                </a:lnTo>
                <a:lnTo>
                  <a:pt x="104352" y="0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2"/>
          <p:cNvSpPr/>
          <p:nvPr/>
        </p:nvSpPr>
        <p:spPr>
          <a:xfrm>
            <a:off x="1940192" y="10206820"/>
            <a:ext cx="55880" cy="307975"/>
          </a:xfrm>
          <a:custGeom>
            <a:avLst/>
            <a:gdLst/>
            <a:ahLst/>
            <a:cxnLst/>
            <a:rect l="l" t="t" r="r" b="b"/>
            <a:pathLst>
              <a:path w="55880" h="307975">
                <a:moveTo>
                  <a:pt x="54894" y="0"/>
                </a:moveTo>
                <a:lnTo>
                  <a:pt x="130" y="97"/>
                </a:lnTo>
                <a:lnTo>
                  <a:pt x="0" y="38583"/>
                </a:lnTo>
                <a:lnTo>
                  <a:pt x="14814" y="39071"/>
                </a:lnTo>
                <a:lnTo>
                  <a:pt x="18135" y="42489"/>
                </a:lnTo>
                <a:lnTo>
                  <a:pt x="16833" y="41708"/>
                </a:lnTo>
                <a:lnTo>
                  <a:pt x="16800" y="307685"/>
                </a:lnTo>
                <a:lnTo>
                  <a:pt x="55481" y="307653"/>
                </a:lnTo>
                <a:lnTo>
                  <a:pt x="55546" y="115521"/>
                </a:lnTo>
                <a:lnTo>
                  <a:pt x="54894" y="0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9"/>
          <p:cNvSpPr/>
          <p:nvPr/>
        </p:nvSpPr>
        <p:spPr>
          <a:xfrm>
            <a:off x="2101424" y="10206563"/>
            <a:ext cx="252095" cy="308610"/>
          </a:xfrm>
          <a:custGeom>
            <a:avLst/>
            <a:gdLst/>
            <a:ahLst/>
            <a:cxnLst/>
            <a:rect l="l" t="t" r="r" b="b"/>
            <a:pathLst>
              <a:path w="252094" h="308609">
                <a:moveTo>
                  <a:pt x="252078" y="95"/>
                </a:moveTo>
                <a:lnTo>
                  <a:pt x="213234" y="258"/>
                </a:lnTo>
                <a:lnTo>
                  <a:pt x="213333" y="239992"/>
                </a:lnTo>
                <a:lnTo>
                  <a:pt x="208178" y="234120"/>
                </a:lnTo>
                <a:lnTo>
                  <a:pt x="200887" y="224079"/>
                </a:lnTo>
                <a:lnTo>
                  <a:pt x="188783" y="206749"/>
                </a:lnTo>
                <a:lnTo>
                  <a:pt x="172335" y="184463"/>
                </a:lnTo>
                <a:lnTo>
                  <a:pt x="153537" y="157906"/>
                </a:lnTo>
                <a:lnTo>
                  <a:pt x="118682" y="107866"/>
                </a:lnTo>
                <a:lnTo>
                  <a:pt x="47833" y="8365"/>
                </a:lnTo>
                <a:lnTo>
                  <a:pt x="44017" y="2789"/>
                </a:lnTo>
                <a:lnTo>
                  <a:pt x="41207" y="433"/>
                </a:lnTo>
                <a:lnTo>
                  <a:pt x="36762" y="0"/>
                </a:lnTo>
                <a:lnTo>
                  <a:pt x="1208" y="192"/>
                </a:lnTo>
                <a:lnTo>
                  <a:pt x="175" y="24726"/>
                </a:lnTo>
                <a:lnTo>
                  <a:pt x="0" y="72531"/>
                </a:lnTo>
                <a:lnTo>
                  <a:pt x="427" y="153514"/>
                </a:lnTo>
                <a:lnTo>
                  <a:pt x="459" y="308139"/>
                </a:lnTo>
                <a:lnTo>
                  <a:pt x="39075" y="307976"/>
                </a:lnTo>
                <a:lnTo>
                  <a:pt x="39205" y="64009"/>
                </a:lnTo>
                <a:lnTo>
                  <a:pt x="49978" y="79136"/>
                </a:lnTo>
                <a:lnTo>
                  <a:pt x="71988" y="109255"/>
                </a:lnTo>
                <a:lnTo>
                  <a:pt x="93718" y="140088"/>
                </a:lnTo>
                <a:lnTo>
                  <a:pt x="115581" y="170439"/>
                </a:lnTo>
                <a:lnTo>
                  <a:pt x="126464" y="185943"/>
                </a:lnTo>
                <a:lnTo>
                  <a:pt x="191680" y="277435"/>
                </a:lnTo>
                <a:lnTo>
                  <a:pt x="202877" y="293650"/>
                </a:lnTo>
                <a:lnTo>
                  <a:pt x="209688" y="302774"/>
                </a:lnTo>
                <a:lnTo>
                  <a:pt x="214733" y="308009"/>
                </a:lnTo>
                <a:lnTo>
                  <a:pt x="251948" y="308464"/>
                </a:lnTo>
                <a:lnTo>
                  <a:pt x="252078" y="95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1"/>
          <p:cNvSpPr/>
          <p:nvPr/>
        </p:nvSpPr>
        <p:spPr>
          <a:xfrm>
            <a:off x="2409340" y="10206593"/>
            <a:ext cx="241935" cy="308610"/>
          </a:xfrm>
          <a:custGeom>
            <a:avLst/>
            <a:gdLst/>
            <a:ahLst/>
            <a:cxnLst/>
            <a:rect l="l" t="t" r="r" b="b"/>
            <a:pathLst>
              <a:path w="241935" h="308609">
                <a:moveTo>
                  <a:pt x="241525" y="32"/>
                </a:moveTo>
                <a:lnTo>
                  <a:pt x="197407" y="0"/>
                </a:lnTo>
                <a:lnTo>
                  <a:pt x="192699" y="6588"/>
                </a:lnTo>
                <a:lnTo>
                  <a:pt x="187440" y="15204"/>
                </a:lnTo>
                <a:lnTo>
                  <a:pt x="177741" y="31972"/>
                </a:lnTo>
                <a:lnTo>
                  <a:pt x="120762" y="125613"/>
                </a:lnTo>
                <a:lnTo>
                  <a:pt x="107201" y="105410"/>
                </a:lnTo>
                <a:lnTo>
                  <a:pt x="60713" y="26261"/>
                </a:lnTo>
                <a:lnTo>
                  <a:pt x="44020" y="32"/>
                </a:lnTo>
                <a:lnTo>
                  <a:pt x="0" y="64"/>
                </a:lnTo>
                <a:lnTo>
                  <a:pt x="6235" y="12025"/>
                </a:lnTo>
                <a:lnTo>
                  <a:pt x="19454" y="34357"/>
                </a:lnTo>
                <a:lnTo>
                  <a:pt x="51431" y="86538"/>
                </a:lnTo>
                <a:lnTo>
                  <a:pt x="55331" y="93310"/>
                </a:lnTo>
                <a:lnTo>
                  <a:pt x="58313" y="99663"/>
                </a:lnTo>
                <a:lnTo>
                  <a:pt x="99533" y="166898"/>
                </a:lnTo>
                <a:lnTo>
                  <a:pt x="101357" y="167420"/>
                </a:lnTo>
                <a:lnTo>
                  <a:pt x="101154" y="212541"/>
                </a:lnTo>
                <a:lnTo>
                  <a:pt x="101292" y="308010"/>
                </a:lnTo>
                <a:lnTo>
                  <a:pt x="139972" y="308076"/>
                </a:lnTo>
                <a:lnTo>
                  <a:pt x="140037" y="203951"/>
                </a:lnTo>
                <a:lnTo>
                  <a:pt x="139732" y="188334"/>
                </a:lnTo>
                <a:lnTo>
                  <a:pt x="139744" y="177720"/>
                </a:lnTo>
                <a:lnTo>
                  <a:pt x="141539" y="168956"/>
                </a:lnTo>
                <a:lnTo>
                  <a:pt x="146581" y="158889"/>
                </a:lnTo>
                <a:lnTo>
                  <a:pt x="223519" y="31354"/>
                </a:lnTo>
                <a:lnTo>
                  <a:pt x="233487" y="15363"/>
                </a:lnTo>
                <a:lnTo>
                  <a:pt x="238569" y="6570"/>
                </a:lnTo>
                <a:lnTo>
                  <a:pt x="241525" y="32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164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0084008" cy="11322727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1" y="0"/>
            <a:ext cx="20094053" cy="11386912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BFCA">
              <a:alpha val="88000"/>
            </a:srgbClr>
          </a:solidFill>
          <a:effectLst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Минус 4"/>
          <p:cNvSpPr/>
          <p:nvPr/>
        </p:nvSpPr>
        <p:spPr>
          <a:xfrm>
            <a:off x="-1606550" y="1529111"/>
            <a:ext cx="11963400" cy="304800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474897" y="362962"/>
            <a:ext cx="69662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Muller Medium" pitchFamily="50" charset="-52"/>
              </a:rPr>
              <a:t>ПРЕИМУЩЕСТВА ДЛЯ ТОРГОВОГО ЦЕНТРА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17048" y="2838232"/>
            <a:ext cx="2438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uller Medium" pitchFamily="50" charset="-52"/>
              </a:rPr>
              <a:t>1</a:t>
            </a:r>
            <a:endParaRPr lang="ru-RU" sz="5800" dirty="0">
              <a:solidFill>
                <a:schemeClr val="tx1">
                  <a:lumMod val="95000"/>
                  <a:lumOff val="5000"/>
                </a:schemeClr>
              </a:solidFill>
              <a:latin typeface="Muller Medium" pitchFamily="50" charset="-5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95074" y="2598790"/>
            <a:ext cx="6553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atin typeface="Muller Regular" pitchFamily="50" charset="-52"/>
              </a:rPr>
              <a:t>Обширный выбор </a:t>
            </a:r>
            <a:r>
              <a:rPr lang="ru-RU" sz="2000" dirty="0" smtClean="0">
                <a:latin typeface="Muller Regular" pitchFamily="50" charset="-52"/>
              </a:rPr>
              <a:t>обуви и сумок, делает нашу аудиторию очень многочисленной, поэтому открытие бутика </a:t>
            </a:r>
            <a:r>
              <a:rPr lang="en-US" sz="2400" b="1" dirty="0" smtClean="0">
                <a:latin typeface="Muller Regular" pitchFamily="50" charset="-52"/>
              </a:rPr>
              <a:t>JOSINY</a:t>
            </a:r>
            <a:r>
              <a:rPr lang="en-US" sz="2000" dirty="0" smtClean="0">
                <a:latin typeface="Muller Regular" pitchFamily="50" charset="-52"/>
              </a:rPr>
              <a:t>, </a:t>
            </a:r>
            <a:r>
              <a:rPr lang="ru-RU" sz="2000" dirty="0" smtClean="0">
                <a:latin typeface="Muller Regular" pitchFamily="50" charset="-52"/>
              </a:rPr>
              <a:t>увеличит посещаемость вашего Торгового Развлекательного Центра.</a:t>
            </a:r>
          </a:p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417048" y="5407673"/>
            <a:ext cx="110167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800" dirty="0" smtClean="0">
                <a:latin typeface="Muller Medium" pitchFamily="50" charset="-52"/>
              </a:rPr>
              <a:t>2</a:t>
            </a:r>
            <a:endParaRPr lang="ru-RU" sz="5800" dirty="0">
              <a:latin typeface="Muller Medium" pitchFamily="50" charset="-5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16087" y="4732070"/>
            <a:ext cx="60198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atin typeface="Muller Regular" pitchFamily="50" charset="-52"/>
              </a:rPr>
              <a:t>Проводим активную рекламную кампанию </a:t>
            </a:r>
            <a:r>
              <a:rPr lang="ru-RU" sz="2000" dirty="0" smtClean="0">
                <a:latin typeface="Muller Regular" pitchFamily="50" charset="-52"/>
              </a:rPr>
              <a:t>на сайтах и соцсетях, наша </a:t>
            </a:r>
            <a:r>
              <a:rPr lang="en-US" sz="2000" dirty="0" smtClean="0">
                <a:latin typeface="Muller Regular" pitchFamily="50" charset="-52"/>
              </a:rPr>
              <a:t>Instagr</a:t>
            </a:r>
            <a:r>
              <a:rPr lang="en-US" sz="2000" dirty="0">
                <a:latin typeface="Muller Regular" pitchFamily="50" charset="-52"/>
              </a:rPr>
              <a:t>a</a:t>
            </a:r>
            <a:r>
              <a:rPr lang="en-US" sz="2000" dirty="0" smtClean="0">
                <a:latin typeface="Muller Regular" pitchFamily="50" charset="-52"/>
              </a:rPr>
              <a:t>m-</a:t>
            </a:r>
            <a:r>
              <a:rPr lang="ru-RU" sz="2000" dirty="0" smtClean="0">
                <a:latin typeface="Muller Regular" pitchFamily="50" charset="-52"/>
              </a:rPr>
              <a:t>страница имеет </a:t>
            </a:r>
            <a:r>
              <a:rPr lang="ru-RU" sz="2200" dirty="0" smtClean="0">
                <a:solidFill>
                  <a:schemeClr val="bg1"/>
                </a:solidFill>
                <a:latin typeface="Muller Regular" pitchFamily="50" charset="-52"/>
              </a:rPr>
              <a:t>143 000 подписчиков</a:t>
            </a:r>
            <a:r>
              <a:rPr lang="ru-RU" sz="2000" dirty="0" smtClean="0">
                <a:latin typeface="Muller Regular" pitchFamily="50" charset="-52"/>
              </a:rPr>
              <a:t>, а обувь бренда часто рекламируют знаменитости. Все это обеспечит много посетителей как на открытии, так и в дальнейшей работе бутика.   </a:t>
            </a:r>
          </a:p>
          <a:p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417048" y="8377193"/>
            <a:ext cx="10538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dirty="0">
                <a:latin typeface="Muller Medium" pitchFamily="50" charset="-52"/>
              </a:rPr>
              <a:t>3</a:t>
            </a:r>
            <a:endParaRPr lang="en-US" sz="5800" dirty="0" smtClean="0">
              <a:latin typeface="Muller Medium" pitchFamily="50" charset="-5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236747" y="2822350"/>
            <a:ext cx="62484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latin typeface="Muller Regular" pitchFamily="50" charset="-52"/>
              </a:rPr>
              <a:t>Затраты на трейд-маркетинг и </a:t>
            </a:r>
            <a:r>
              <a:rPr lang="en-US" sz="2200" b="1" dirty="0">
                <a:latin typeface="Muller Regular" pitchFamily="50" charset="-52"/>
              </a:rPr>
              <a:t>BTL</a:t>
            </a:r>
            <a:r>
              <a:rPr lang="ru-RU" sz="2200" b="1" dirty="0">
                <a:latin typeface="Muller Regular" pitchFamily="50" charset="-52"/>
              </a:rPr>
              <a:t> более </a:t>
            </a:r>
            <a:r>
              <a:rPr lang="ru-RU" sz="2200" b="1" dirty="0">
                <a:solidFill>
                  <a:schemeClr val="bg1"/>
                </a:solidFill>
                <a:latin typeface="Muller Regular" pitchFamily="50" charset="-52"/>
              </a:rPr>
              <a:t>195 000 000тг </a:t>
            </a:r>
            <a:r>
              <a:rPr lang="ru-RU" sz="2200" b="1" dirty="0">
                <a:latin typeface="Muller Regular" pitchFamily="50" charset="-52"/>
              </a:rPr>
              <a:t>за 2022г.</a:t>
            </a:r>
          </a:p>
          <a:p>
            <a:r>
              <a:rPr lang="ru-RU" sz="2200" b="1" dirty="0" smtClean="0">
                <a:latin typeface="Muller Regular" pitchFamily="50" charset="-52"/>
              </a:rPr>
              <a:t>Выгодные скидки и привлекательные акции. </a:t>
            </a:r>
          </a:p>
          <a:p>
            <a:r>
              <a:rPr lang="ru-RU" sz="2000" dirty="0" smtClean="0">
                <a:latin typeface="Muller Regular" pitchFamily="50" charset="-52"/>
              </a:rPr>
              <a:t>Регулярно проводим скидки и трейд маркетинговые акции для привлечения новой </a:t>
            </a:r>
            <a:r>
              <a:rPr lang="ru-RU" sz="2000" dirty="0">
                <a:latin typeface="Muller Regular" pitchFamily="50" charset="-52"/>
              </a:rPr>
              <a:t>аудитории: благотворительные акции, клубные </a:t>
            </a:r>
            <a:r>
              <a:rPr lang="ru-RU" sz="2000" dirty="0" smtClean="0">
                <a:latin typeface="Muller Regular" pitchFamily="50" charset="-52"/>
              </a:rPr>
              <a:t>программы </a:t>
            </a:r>
            <a:r>
              <a:rPr lang="ru-RU" sz="2000" dirty="0">
                <a:latin typeface="Muller Regular" pitchFamily="50" charset="-52"/>
              </a:rPr>
              <a:t>или акции «подарок за покупку», акции по временному снижению цены, компенсация денежных средств и </a:t>
            </a:r>
            <a:r>
              <a:rPr lang="ru-RU" sz="2000" dirty="0" err="1">
                <a:latin typeface="Muller Regular" pitchFamily="50" charset="-52"/>
              </a:rPr>
              <a:t>т.п</a:t>
            </a:r>
            <a:endParaRPr lang="ru-RU" sz="2000" dirty="0" smtClean="0">
              <a:latin typeface="Muller Regular" pitchFamily="50" charset="-52"/>
            </a:endParaRPr>
          </a:p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11155269" y="4115011"/>
            <a:ext cx="113818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dirty="0" smtClean="0">
                <a:latin typeface="Muller Medium" pitchFamily="50" charset="-52"/>
              </a:rPr>
              <a:t>4</a:t>
            </a:r>
            <a:endParaRPr lang="ru-RU" sz="5800" dirty="0">
              <a:latin typeface="Muller Medium" pitchFamily="50" charset="-5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31237" y="7718868"/>
            <a:ext cx="56838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atin typeface="Muller Regular" pitchFamily="50" charset="-52"/>
              </a:rPr>
              <a:t>Стильный и современный дизайн наших бутиков, </a:t>
            </a:r>
            <a:r>
              <a:rPr lang="ru-RU" sz="2000" dirty="0" smtClean="0">
                <a:latin typeface="Muller Regular" pitchFamily="50" charset="-52"/>
              </a:rPr>
              <a:t>созданный ведущими дизайнерами</a:t>
            </a:r>
            <a:r>
              <a:rPr lang="ru-RU" sz="2200" b="1" dirty="0" smtClean="0">
                <a:latin typeface="Muller Regular" pitchFamily="50" charset="-52"/>
              </a:rPr>
              <a:t> </a:t>
            </a:r>
            <a:r>
              <a:rPr lang="ru-RU" sz="2000" dirty="0" smtClean="0">
                <a:latin typeface="Muller Regular" pitchFamily="50" charset="-52"/>
              </a:rPr>
              <a:t>не только привлечет внимание потенциальных покупателей, но и придаст интерьеру вашего Торгового Развлекательного Центра </a:t>
            </a:r>
            <a:r>
              <a:rPr lang="ru-RU" sz="2200" b="1" dirty="0" smtClean="0">
                <a:solidFill>
                  <a:schemeClr val="bg1"/>
                </a:solidFill>
                <a:latin typeface="Muller Regular" pitchFamily="50" charset="-52"/>
              </a:rPr>
              <a:t>красоту и эстетичность</a:t>
            </a:r>
            <a:r>
              <a:rPr lang="ru-RU" sz="2000" dirty="0" smtClean="0">
                <a:latin typeface="Muller Regular" pitchFamily="50" charset="-52"/>
              </a:rPr>
              <a:t>.</a:t>
            </a:r>
            <a:endParaRPr lang="ru-RU" sz="2000" b="1" dirty="0" smtClean="0">
              <a:latin typeface="Muller Regular" pitchFamily="50" charset="-52"/>
            </a:endParaRPr>
          </a:p>
          <a:p>
            <a:endParaRPr lang="ru-RU" dirty="0"/>
          </a:p>
        </p:txBody>
      </p:sp>
      <p:sp>
        <p:nvSpPr>
          <p:cNvPr id="24" name="object 14"/>
          <p:cNvSpPr/>
          <p:nvPr/>
        </p:nvSpPr>
        <p:spPr>
          <a:xfrm>
            <a:off x="1068030" y="10206722"/>
            <a:ext cx="128905" cy="308610"/>
          </a:xfrm>
          <a:custGeom>
            <a:avLst/>
            <a:gdLst/>
            <a:ahLst/>
            <a:cxnLst/>
            <a:rect l="l" t="t" r="r" b="b"/>
            <a:pathLst>
              <a:path w="128905" h="308609">
                <a:moveTo>
                  <a:pt x="127143" y="0"/>
                </a:moveTo>
                <a:lnTo>
                  <a:pt x="34968" y="32"/>
                </a:lnTo>
                <a:lnTo>
                  <a:pt x="35131" y="39527"/>
                </a:lnTo>
                <a:lnTo>
                  <a:pt x="88756" y="38777"/>
                </a:lnTo>
                <a:lnTo>
                  <a:pt x="88821" y="198352"/>
                </a:lnTo>
                <a:lnTo>
                  <a:pt x="78877" y="246335"/>
                </a:lnTo>
                <a:lnTo>
                  <a:pt x="37186" y="268565"/>
                </a:lnTo>
                <a:lnTo>
                  <a:pt x="19298" y="268831"/>
                </a:lnTo>
                <a:lnTo>
                  <a:pt x="32" y="269396"/>
                </a:lnTo>
                <a:lnTo>
                  <a:pt x="0" y="307523"/>
                </a:lnTo>
                <a:lnTo>
                  <a:pt x="35633" y="308196"/>
                </a:lnTo>
                <a:lnTo>
                  <a:pt x="65045" y="302480"/>
                </a:lnTo>
                <a:lnTo>
                  <a:pt x="108552" y="271772"/>
                </a:lnTo>
                <a:lnTo>
                  <a:pt x="127766" y="214623"/>
                </a:lnTo>
                <a:lnTo>
                  <a:pt x="128511" y="181060"/>
                </a:lnTo>
                <a:lnTo>
                  <a:pt x="127665" y="146680"/>
                </a:lnTo>
                <a:lnTo>
                  <a:pt x="127143" y="0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3"/>
          <p:cNvSpPr/>
          <p:nvPr/>
        </p:nvSpPr>
        <p:spPr>
          <a:xfrm>
            <a:off x="1267844" y="10199039"/>
            <a:ext cx="308610" cy="315595"/>
          </a:xfrm>
          <a:custGeom>
            <a:avLst/>
            <a:gdLst/>
            <a:ahLst/>
            <a:cxnLst/>
            <a:rect l="l" t="t" r="r" b="b"/>
            <a:pathLst>
              <a:path w="308609" h="315595">
                <a:moveTo>
                  <a:pt x="163806" y="0"/>
                </a:moveTo>
                <a:lnTo>
                  <a:pt x="117372" y="4123"/>
                </a:lnTo>
                <a:lnTo>
                  <a:pt x="77751" y="19601"/>
                </a:lnTo>
                <a:lnTo>
                  <a:pt x="72379" y="23963"/>
                </a:lnTo>
                <a:lnTo>
                  <a:pt x="65607" y="27317"/>
                </a:lnTo>
                <a:lnTo>
                  <a:pt x="60234" y="31615"/>
                </a:lnTo>
                <a:lnTo>
                  <a:pt x="53385" y="37198"/>
                </a:lnTo>
                <a:lnTo>
                  <a:pt x="50759" y="39649"/>
                </a:lnTo>
                <a:lnTo>
                  <a:pt x="48989" y="41697"/>
                </a:lnTo>
                <a:lnTo>
                  <a:pt x="44703" y="46071"/>
                </a:lnTo>
                <a:lnTo>
                  <a:pt x="22110" y="73960"/>
                </a:lnTo>
                <a:lnTo>
                  <a:pt x="7565" y="105614"/>
                </a:lnTo>
                <a:lnTo>
                  <a:pt x="414" y="140676"/>
                </a:lnTo>
                <a:lnTo>
                  <a:pt x="0" y="178784"/>
                </a:lnTo>
                <a:lnTo>
                  <a:pt x="8211" y="210514"/>
                </a:lnTo>
                <a:lnTo>
                  <a:pt x="38492" y="263658"/>
                </a:lnTo>
                <a:lnTo>
                  <a:pt x="109418" y="309467"/>
                </a:lnTo>
                <a:lnTo>
                  <a:pt x="150082" y="315423"/>
                </a:lnTo>
                <a:lnTo>
                  <a:pt x="181051" y="312545"/>
                </a:lnTo>
                <a:lnTo>
                  <a:pt x="198839" y="310030"/>
                </a:lnTo>
                <a:lnTo>
                  <a:pt x="209682" y="305113"/>
                </a:lnTo>
                <a:lnTo>
                  <a:pt x="247905" y="283583"/>
                </a:lnTo>
                <a:lnTo>
                  <a:pt x="255354" y="275973"/>
                </a:lnTo>
                <a:lnTo>
                  <a:pt x="168364" y="275973"/>
                </a:lnTo>
                <a:lnTo>
                  <a:pt x="119664" y="271760"/>
                </a:lnTo>
                <a:lnTo>
                  <a:pt x="79953" y="249791"/>
                </a:lnTo>
                <a:lnTo>
                  <a:pt x="51970" y="214898"/>
                </a:lnTo>
                <a:lnTo>
                  <a:pt x="38452" y="171914"/>
                </a:lnTo>
                <a:lnTo>
                  <a:pt x="42464" y="122709"/>
                </a:lnTo>
                <a:lnTo>
                  <a:pt x="63795" y="82367"/>
                </a:lnTo>
                <a:lnTo>
                  <a:pt x="97824" y="53701"/>
                </a:lnTo>
                <a:lnTo>
                  <a:pt x="139907" y="39560"/>
                </a:lnTo>
                <a:lnTo>
                  <a:pt x="255291" y="39560"/>
                </a:lnTo>
                <a:lnTo>
                  <a:pt x="241655" y="27317"/>
                </a:lnTo>
                <a:lnTo>
                  <a:pt x="225846" y="17573"/>
                </a:lnTo>
                <a:lnTo>
                  <a:pt x="206857" y="9263"/>
                </a:lnTo>
                <a:lnTo>
                  <a:pt x="185805" y="3151"/>
                </a:lnTo>
                <a:lnTo>
                  <a:pt x="163806" y="0"/>
                </a:lnTo>
                <a:close/>
              </a:path>
              <a:path w="308609" h="315595">
                <a:moveTo>
                  <a:pt x="255291" y="39560"/>
                </a:moveTo>
                <a:lnTo>
                  <a:pt x="139907" y="39560"/>
                </a:lnTo>
                <a:lnTo>
                  <a:pt x="187955" y="43534"/>
                </a:lnTo>
                <a:lnTo>
                  <a:pt x="227471" y="65591"/>
                </a:lnTo>
                <a:lnTo>
                  <a:pt x="255504" y="100419"/>
                </a:lnTo>
                <a:lnTo>
                  <a:pt x="269102" y="142707"/>
                </a:lnTo>
                <a:lnTo>
                  <a:pt x="265294" y="191451"/>
                </a:lnTo>
                <a:lnTo>
                  <a:pt x="244251" y="232368"/>
                </a:lnTo>
                <a:lnTo>
                  <a:pt x="210450" y="261771"/>
                </a:lnTo>
                <a:lnTo>
                  <a:pt x="168364" y="275973"/>
                </a:lnTo>
                <a:lnTo>
                  <a:pt x="255354" y="275973"/>
                </a:lnTo>
                <a:lnTo>
                  <a:pt x="277035" y="253820"/>
                </a:lnTo>
                <a:lnTo>
                  <a:pt x="297184" y="216420"/>
                </a:lnTo>
                <a:lnTo>
                  <a:pt x="308466" y="171979"/>
                </a:lnTo>
                <a:lnTo>
                  <a:pt x="304657" y="122709"/>
                </a:lnTo>
                <a:lnTo>
                  <a:pt x="290665" y="83091"/>
                </a:lnTo>
                <a:lnTo>
                  <a:pt x="268871" y="51752"/>
                </a:lnTo>
                <a:lnTo>
                  <a:pt x="255291" y="39560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0"/>
          <p:cNvSpPr/>
          <p:nvPr/>
        </p:nvSpPr>
        <p:spPr>
          <a:xfrm>
            <a:off x="1638044" y="10198745"/>
            <a:ext cx="212725" cy="314960"/>
          </a:xfrm>
          <a:custGeom>
            <a:avLst/>
            <a:gdLst/>
            <a:ahLst/>
            <a:cxnLst/>
            <a:rect l="l" t="t" r="r" b="b"/>
            <a:pathLst>
              <a:path w="212725" h="314959">
                <a:moveTo>
                  <a:pt x="104352" y="0"/>
                </a:moveTo>
                <a:lnTo>
                  <a:pt x="59229" y="11208"/>
                </a:lnTo>
                <a:lnTo>
                  <a:pt x="27730" y="37785"/>
                </a:lnTo>
                <a:lnTo>
                  <a:pt x="13162" y="73439"/>
                </a:lnTo>
                <a:lnTo>
                  <a:pt x="18835" y="111878"/>
                </a:lnTo>
                <a:lnTo>
                  <a:pt x="48057" y="146810"/>
                </a:lnTo>
                <a:lnTo>
                  <a:pt x="76579" y="162748"/>
                </a:lnTo>
                <a:lnTo>
                  <a:pt x="104902" y="172878"/>
                </a:lnTo>
                <a:lnTo>
                  <a:pt x="128334" y="180596"/>
                </a:lnTo>
                <a:lnTo>
                  <a:pt x="142186" y="189299"/>
                </a:lnTo>
                <a:lnTo>
                  <a:pt x="151094" y="193575"/>
                </a:lnTo>
                <a:lnTo>
                  <a:pt x="161754" y="203427"/>
                </a:lnTo>
                <a:lnTo>
                  <a:pt x="170729" y="216960"/>
                </a:lnTo>
                <a:lnTo>
                  <a:pt x="174583" y="232278"/>
                </a:lnTo>
                <a:lnTo>
                  <a:pt x="162880" y="259584"/>
                </a:lnTo>
                <a:lnTo>
                  <a:pt x="132634" y="274805"/>
                </a:lnTo>
                <a:lnTo>
                  <a:pt x="92016" y="275038"/>
                </a:lnTo>
                <a:lnTo>
                  <a:pt x="49197" y="257382"/>
                </a:lnTo>
                <a:lnTo>
                  <a:pt x="40740" y="250951"/>
                </a:lnTo>
                <a:lnTo>
                  <a:pt x="35245" y="245835"/>
                </a:lnTo>
                <a:lnTo>
                  <a:pt x="30946" y="242130"/>
                </a:lnTo>
                <a:lnTo>
                  <a:pt x="26080" y="239930"/>
                </a:lnTo>
                <a:lnTo>
                  <a:pt x="0" y="265847"/>
                </a:lnTo>
                <a:lnTo>
                  <a:pt x="37031" y="295348"/>
                </a:lnTo>
                <a:lnTo>
                  <a:pt x="83457" y="312968"/>
                </a:lnTo>
                <a:lnTo>
                  <a:pt x="133119" y="314436"/>
                </a:lnTo>
                <a:lnTo>
                  <a:pt x="179857" y="295476"/>
                </a:lnTo>
                <a:lnTo>
                  <a:pt x="191403" y="286020"/>
                </a:lnTo>
                <a:lnTo>
                  <a:pt x="200040" y="275574"/>
                </a:lnTo>
                <a:lnTo>
                  <a:pt x="206766" y="262674"/>
                </a:lnTo>
                <a:lnTo>
                  <a:pt x="212579" y="245855"/>
                </a:lnTo>
                <a:lnTo>
                  <a:pt x="205342" y="197527"/>
                </a:lnTo>
                <a:lnTo>
                  <a:pt x="179270" y="165952"/>
                </a:lnTo>
                <a:lnTo>
                  <a:pt x="143241" y="145896"/>
                </a:lnTo>
                <a:lnTo>
                  <a:pt x="106128" y="132122"/>
                </a:lnTo>
                <a:lnTo>
                  <a:pt x="76807" y="119395"/>
                </a:lnTo>
                <a:lnTo>
                  <a:pt x="54954" y="97517"/>
                </a:lnTo>
                <a:lnTo>
                  <a:pt x="52282" y="75383"/>
                </a:lnTo>
                <a:lnTo>
                  <a:pt x="63126" y="56265"/>
                </a:lnTo>
                <a:lnTo>
                  <a:pt x="81821" y="43434"/>
                </a:lnTo>
                <a:lnTo>
                  <a:pt x="108339" y="38930"/>
                </a:lnTo>
                <a:lnTo>
                  <a:pt x="137139" y="43076"/>
                </a:lnTo>
                <a:lnTo>
                  <a:pt x="162937" y="52985"/>
                </a:lnTo>
                <a:lnTo>
                  <a:pt x="180443" y="65770"/>
                </a:lnTo>
                <a:lnTo>
                  <a:pt x="186071" y="60537"/>
                </a:lnTo>
                <a:lnTo>
                  <a:pt x="193524" y="52107"/>
                </a:lnTo>
                <a:lnTo>
                  <a:pt x="200818" y="43183"/>
                </a:lnTo>
                <a:lnTo>
                  <a:pt x="205970" y="36466"/>
                </a:lnTo>
                <a:lnTo>
                  <a:pt x="187290" y="22344"/>
                </a:lnTo>
                <a:lnTo>
                  <a:pt x="162414" y="10468"/>
                </a:lnTo>
                <a:lnTo>
                  <a:pt x="133911" y="2474"/>
                </a:lnTo>
                <a:lnTo>
                  <a:pt x="104352" y="0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2"/>
          <p:cNvSpPr/>
          <p:nvPr/>
        </p:nvSpPr>
        <p:spPr>
          <a:xfrm>
            <a:off x="1940192" y="10206820"/>
            <a:ext cx="55880" cy="307975"/>
          </a:xfrm>
          <a:custGeom>
            <a:avLst/>
            <a:gdLst/>
            <a:ahLst/>
            <a:cxnLst/>
            <a:rect l="l" t="t" r="r" b="b"/>
            <a:pathLst>
              <a:path w="55880" h="307975">
                <a:moveTo>
                  <a:pt x="54894" y="0"/>
                </a:moveTo>
                <a:lnTo>
                  <a:pt x="130" y="97"/>
                </a:lnTo>
                <a:lnTo>
                  <a:pt x="0" y="38583"/>
                </a:lnTo>
                <a:lnTo>
                  <a:pt x="14814" y="39071"/>
                </a:lnTo>
                <a:lnTo>
                  <a:pt x="18135" y="42489"/>
                </a:lnTo>
                <a:lnTo>
                  <a:pt x="16833" y="41708"/>
                </a:lnTo>
                <a:lnTo>
                  <a:pt x="16800" y="307685"/>
                </a:lnTo>
                <a:lnTo>
                  <a:pt x="55481" y="307653"/>
                </a:lnTo>
                <a:lnTo>
                  <a:pt x="55546" y="115521"/>
                </a:lnTo>
                <a:lnTo>
                  <a:pt x="54894" y="0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9"/>
          <p:cNvSpPr/>
          <p:nvPr/>
        </p:nvSpPr>
        <p:spPr>
          <a:xfrm>
            <a:off x="2101424" y="10206563"/>
            <a:ext cx="252095" cy="308610"/>
          </a:xfrm>
          <a:custGeom>
            <a:avLst/>
            <a:gdLst/>
            <a:ahLst/>
            <a:cxnLst/>
            <a:rect l="l" t="t" r="r" b="b"/>
            <a:pathLst>
              <a:path w="252094" h="308609">
                <a:moveTo>
                  <a:pt x="252078" y="95"/>
                </a:moveTo>
                <a:lnTo>
                  <a:pt x="213234" y="258"/>
                </a:lnTo>
                <a:lnTo>
                  <a:pt x="213333" y="239992"/>
                </a:lnTo>
                <a:lnTo>
                  <a:pt x="208178" y="234120"/>
                </a:lnTo>
                <a:lnTo>
                  <a:pt x="200887" y="224079"/>
                </a:lnTo>
                <a:lnTo>
                  <a:pt x="188783" y="206749"/>
                </a:lnTo>
                <a:lnTo>
                  <a:pt x="172335" y="184463"/>
                </a:lnTo>
                <a:lnTo>
                  <a:pt x="153537" y="157906"/>
                </a:lnTo>
                <a:lnTo>
                  <a:pt x="118682" y="107866"/>
                </a:lnTo>
                <a:lnTo>
                  <a:pt x="47833" y="8365"/>
                </a:lnTo>
                <a:lnTo>
                  <a:pt x="44017" y="2789"/>
                </a:lnTo>
                <a:lnTo>
                  <a:pt x="41207" y="433"/>
                </a:lnTo>
                <a:lnTo>
                  <a:pt x="36762" y="0"/>
                </a:lnTo>
                <a:lnTo>
                  <a:pt x="1208" y="192"/>
                </a:lnTo>
                <a:lnTo>
                  <a:pt x="175" y="24726"/>
                </a:lnTo>
                <a:lnTo>
                  <a:pt x="0" y="72531"/>
                </a:lnTo>
                <a:lnTo>
                  <a:pt x="427" y="153514"/>
                </a:lnTo>
                <a:lnTo>
                  <a:pt x="459" y="308139"/>
                </a:lnTo>
                <a:lnTo>
                  <a:pt x="39075" y="307976"/>
                </a:lnTo>
                <a:lnTo>
                  <a:pt x="39205" y="64009"/>
                </a:lnTo>
                <a:lnTo>
                  <a:pt x="49978" y="79136"/>
                </a:lnTo>
                <a:lnTo>
                  <a:pt x="71988" y="109255"/>
                </a:lnTo>
                <a:lnTo>
                  <a:pt x="93718" y="140088"/>
                </a:lnTo>
                <a:lnTo>
                  <a:pt x="115581" y="170439"/>
                </a:lnTo>
                <a:lnTo>
                  <a:pt x="126464" y="185943"/>
                </a:lnTo>
                <a:lnTo>
                  <a:pt x="191680" y="277435"/>
                </a:lnTo>
                <a:lnTo>
                  <a:pt x="202877" y="293650"/>
                </a:lnTo>
                <a:lnTo>
                  <a:pt x="209688" y="302774"/>
                </a:lnTo>
                <a:lnTo>
                  <a:pt x="214733" y="308009"/>
                </a:lnTo>
                <a:lnTo>
                  <a:pt x="251948" y="308464"/>
                </a:lnTo>
                <a:lnTo>
                  <a:pt x="252078" y="95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1"/>
          <p:cNvSpPr/>
          <p:nvPr/>
        </p:nvSpPr>
        <p:spPr>
          <a:xfrm>
            <a:off x="2409340" y="10206593"/>
            <a:ext cx="241935" cy="308610"/>
          </a:xfrm>
          <a:custGeom>
            <a:avLst/>
            <a:gdLst/>
            <a:ahLst/>
            <a:cxnLst/>
            <a:rect l="l" t="t" r="r" b="b"/>
            <a:pathLst>
              <a:path w="241935" h="308609">
                <a:moveTo>
                  <a:pt x="241525" y="32"/>
                </a:moveTo>
                <a:lnTo>
                  <a:pt x="197407" y="0"/>
                </a:lnTo>
                <a:lnTo>
                  <a:pt x="192699" y="6588"/>
                </a:lnTo>
                <a:lnTo>
                  <a:pt x="187440" y="15204"/>
                </a:lnTo>
                <a:lnTo>
                  <a:pt x="177741" y="31972"/>
                </a:lnTo>
                <a:lnTo>
                  <a:pt x="120762" y="125613"/>
                </a:lnTo>
                <a:lnTo>
                  <a:pt x="107201" y="105410"/>
                </a:lnTo>
                <a:lnTo>
                  <a:pt x="60713" y="26261"/>
                </a:lnTo>
                <a:lnTo>
                  <a:pt x="44020" y="32"/>
                </a:lnTo>
                <a:lnTo>
                  <a:pt x="0" y="64"/>
                </a:lnTo>
                <a:lnTo>
                  <a:pt x="6235" y="12025"/>
                </a:lnTo>
                <a:lnTo>
                  <a:pt x="19454" y="34357"/>
                </a:lnTo>
                <a:lnTo>
                  <a:pt x="51431" y="86538"/>
                </a:lnTo>
                <a:lnTo>
                  <a:pt x="55331" y="93310"/>
                </a:lnTo>
                <a:lnTo>
                  <a:pt x="58313" y="99663"/>
                </a:lnTo>
                <a:lnTo>
                  <a:pt x="99533" y="166898"/>
                </a:lnTo>
                <a:lnTo>
                  <a:pt x="101357" y="167420"/>
                </a:lnTo>
                <a:lnTo>
                  <a:pt x="101154" y="212541"/>
                </a:lnTo>
                <a:lnTo>
                  <a:pt x="101292" y="308010"/>
                </a:lnTo>
                <a:lnTo>
                  <a:pt x="139972" y="308076"/>
                </a:lnTo>
                <a:lnTo>
                  <a:pt x="140037" y="203951"/>
                </a:lnTo>
                <a:lnTo>
                  <a:pt x="139732" y="188334"/>
                </a:lnTo>
                <a:lnTo>
                  <a:pt x="139744" y="177720"/>
                </a:lnTo>
                <a:lnTo>
                  <a:pt x="141539" y="168956"/>
                </a:lnTo>
                <a:lnTo>
                  <a:pt x="146581" y="158889"/>
                </a:lnTo>
                <a:lnTo>
                  <a:pt x="223519" y="31354"/>
                </a:lnTo>
                <a:lnTo>
                  <a:pt x="233487" y="15363"/>
                </a:lnTo>
                <a:lnTo>
                  <a:pt x="238569" y="6570"/>
                </a:lnTo>
                <a:lnTo>
                  <a:pt x="241525" y="32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11198002" y="7226426"/>
            <a:ext cx="6858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800" dirty="0" smtClean="0">
                <a:latin typeface="Muller Medium" pitchFamily="50" charset="-52"/>
              </a:rPr>
              <a:t>5</a:t>
            </a:r>
            <a:endParaRPr lang="ru-RU" sz="5800" dirty="0">
              <a:latin typeface="Muller Medium" pitchFamily="50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236747" y="7026275"/>
            <a:ext cx="62484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Muller Medium" pitchFamily="50" charset="-52"/>
              </a:rPr>
              <a:t>Компетентный и приветливый персонал.</a:t>
            </a:r>
          </a:p>
          <a:p>
            <a:r>
              <a:rPr lang="ru-RU" sz="2000" dirty="0" smtClean="0">
                <a:latin typeface="Muller Regular" pitchFamily="50" charset="-52"/>
              </a:rPr>
              <a:t>Наши сотрудники постоянно </a:t>
            </a:r>
            <a:r>
              <a:rPr lang="ru-RU" sz="2000" dirty="0">
                <a:latin typeface="Muller Regular" pitchFamily="50" charset="-52"/>
              </a:rPr>
              <a:t>повышают свой профессионализм на тренингах и </a:t>
            </a:r>
            <a:r>
              <a:rPr lang="ru-RU" sz="2000" dirty="0" smtClean="0">
                <a:latin typeface="Muller Regular" pitchFamily="50" charset="-52"/>
              </a:rPr>
              <a:t>семинарах. Сотрудники бутика хорошо ориентируются в ассортименте, всегда готовы дать совет или помочь с выбором. </a:t>
            </a:r>
            <a:endParaRPr lang="ru-RU" sz="2000" dirty="0">
              <a:latin typeface="Muller Regular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7452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20104100" cy="113093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79450" y="625475"/>
            <a:ext cx="71625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atin typeface="Muller Medium" pitchFamily="50" charset="-52"/>
              </a:rPr>
              <a:t>ДЕЙСТВУЮЩИЕ МАГАЗИНЫ</a:t>
            </a:r>
          </a:p>
        </p:txBody>
      </p:sp>
      <p:sp>
        <p:nvSpPr>
          <p:cNvPr id="5" name="Минус 4"/>
          <p:cNvSpPr/>
          <p:nvPr/>
        </p:nvSpPr>
        <p:spPr>
          <a:xfrm>
            <a:off x="-1530350" y="1311275"/>
            <a:ext cx="11963400" cy="304800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object 2"/>
          <p:cNvSpPr/>
          <p:nvPr/>
        </p:nvSpPr>
        <p:spPr>
          <a:xfrm>
            <a:off x="679450" y="1650687"/>
            <a:ext cx="8763000" cy="4232587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1441450" y="2363973"/>
            <a:ext cx="7772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>
                <a:latin typeface="Muller Regular" pitchFamily="50" charset="-52"/>
              </a:rPr>
              <a:t>г. Астана, ТРЦ «</a:t>
            </a:r>
            <a:r>
              <a:rPr lang="en-US" sz="2000" dirty="0">
                <a:latin typeface="Muller Regular" pitchFamily="50" charset="-52"/>
              </a:rPr>
              <a:t>Mega Silk Way</a:t>
            </a:r>
            <a:r>
              <a:rPr lang="ru-RU" sz="2000" dirty="0" smtClean="0">
                <a:latin typeface="Muller Regular" pitchFamily="50" charset="-52"/>
              </a:rPr>
              <a:t>», площадь</a:t>
            </a:r>
            <a:r>
              <a:rPr lang="ru-RU" sz="2000" dirty="0">
                <a:latin typeface="Muller Regular" pitchFamily="50" charset="-52"/>
              </a:rPr>
              <a:t>: 143 кв.м.</a:t>
            </a:r>
            <a:endParaRPr lang="en-US" sz="2000" dirty="0">
              <a:latin typeface="Muller Regular" pitchFamily="50" charset="-5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>
                <a:latin typeface="Muller Regular" pitchFamily="50" charset="-52"/>
              </a:rPr>
              <a:t>г. Астана, ТРЦ  «Абу-Даби Плаза</a:t>
            </a:r>
            <a:r>
              <a:rPr lang="ru-RU" sz="2000" dirty="0" smtClean="0">
                <a:latin typeface="Muller Regular" pitchFamily="50" charset="-52"/>
              </a:rPr>
              <a:t>», </a:t>
            </a:r>
            <a:r>
              <a:rPr lang="ru-RU" sz="2000" dirty="0">
                <a:latin typeface="Muller Regular" pitchFamily="50" charset="-52"/>
              </a:rPr>
              <a:t>площадь: 100 кв.м</a:t>
            </a:r>
            <a:r>
              <a:rPr lang="ru-RU" sz="2000" dirty="0" smtClean="0">
                <a:latin typeface="Muller Regular" pitchFamily="50" charset="-52"/>
              </a:rPr>
              <a:t>.</a:t>
            </a:r>
          </a:p>
          <a:p>
            <a:endParaRPr lang="ru-RU" sz="2000" dirty="0" smtClean="0">
              <a:latin typeface="Muller Regular" pitchFamily="50" charset="-5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>
                <a:latin typeface="Muller Regular" pitchFamily="50" charset="-52"/>
              </a:rPr>
              <a:t>г. Алматы, ТРЦ «</a:t>
            </a:r>
            <a:r>
              <a:rPr lang="en-US" sz="2000" dirty="0">
                <a:latin typeface="Muller Regular" pitchFamily="50" charset="-52"/>
              </a:rPr>
              <a:t>Forum</a:t>
            </a:r>
            <a:r>
              <a:rPr lang="ru-RU" sz="2000" dirty="0" smtClean="0">
                <a:latin typeface="Muller Regular" pitchFamily="50" charset="-52"/>
              </a:rPr>
              <a:t>», площадь</a:t>
            </a:r>
            <a:r>
              <a:rPr lang="ru-RU" sz="2000" dirty="0">
                <a:latin typeface="Muller Regular" pitchFamily="50" charset="-52"/>
              </a:rPr>
              <a:t>: 98 кв.м.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>
                <a:latin typeface="Muller Regular" pitchFamily="50" charset="-52"/>
              </a:rPr>
              <a:t>г. Алматы, ТРЦ «Гранд Парк</a:t>
            </a:r>
            <a:r>
              <a:rPr lang="ru-RU" sz="2000" dirty="0" smtClean="0">
                <a:latin typeface="Muller Regular" pitchFamily="50" charset="-52"/>
              </a:rPr>
              <a:t>», </a:t>
            </a:r>
            <a:r>
              <a:rPr lang="ru-RU" sz="2000" dirty="0">
                <a:latin typeface="Muller Regular" pitchFamily="50" charset="-52"/>
              </a:rPr>
              <a:t>площадь: 220 кв.м.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>
                <a:latin typeface="Muller Regular" pitchFamily="50" charset="-52"/>
              </a:rPr>
              <a:t>г. Алматы, ТРЦ «</a:t>
            </a:r>
            <a:r>
              <a:rPr lang="en-US" sz="2000" dirty="0">
                <a:latin typeface="Muller Regular" pitchFamily="50" charset="-52"/>
              </a:rPr>
              <a:t>Aport Mall</a:t>
            </a:r>
            <a:r>
              <a:rPr lang="ru-RU" sz="2000" dirty="0" smtClean="0">
                <a:latin typeface="Muller Regular" pitchFamily="50" charset="-52"/>
              </a:rPr>
              <a:t>», площадь</a:t>
            </a:r>
            <a:r>
              <a:rPr lang="ru-RU" sz="2000" dirty="0">
                <a:latin typeface="Muller Regular" pitchFamily="50" charset="-52"/>
              </a:rPr>
              <a:t>: 160 кв.м. </a:t>
            </a:r>
            <a:endParaRPr lang="ru-RU" sz="2000" dirty="0" smtClean="0">
              <a:latin typeface="Muller Regular" pitchFamily="50" charset="-52"/>
            </a:endParaRPr>
          </a:p>
          <a:p>
            <a:r>
              <a:rPr lang="ru-RU" sz="2000" dirty="0" smtClean="0">
                <a:latin typeface="Muller Regular" pitchFamily="50" charset="-52"/>
              </a:rPr>
              <a:t> </a:t>
            </a:r>
            <a:endParaRPr lang="ru-RU" sz="2000" dirty="0">
              <a:latin typeface="Muller Regular" pitchFamily="50" charset="-5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Muller Regular" pitchFamily="50" charset="-52"/>
              </a:rPr>
              <a:t>г. Актау, ТЦ «Шум», площадь: 90 кв.м.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Muller Regular" pitchFamily="50" charset="-52"/>
              </a:rPr>
              <a:t>г. Актау, ТД «</a:t>
            </a:r>
            <a:r>
              <a:rPr lang="en-US" sz="2000" dirty="0" smtClean="0">
                <a:latin typeface="Muller Regular" pitchFamily="50" charset="-52"/>
              </a:rPr>
              <a:t>Akkala Mall</a:t>
            </a:r>
            <a:r>
              <a:rPr lang="ru-RU" sz="2000" dirty="0" smtClean="0">
                <a:latin typeface="Muller Regular" pitchFamily="50" charset="-52"/>
              </a:rPr>
              <a:t>», площадь: 75кв.м.</a:t>
            </a:r>
            <a:endParaRPr lang="ru-RU" sz="2000" dirty="0">
              <a:latin typeface="Muller Regular" pitchFamily="50" charset="-52"/>
            </a:endParaRPr>
          </a:p>
          <a:p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4281226" y="5882175"/>
            <a:ext cx="1143000" cy="171101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9442450" y="3597275"/>
            <a:ext cx="838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9442450" y="5654675"/>
            <a:ext cx="5257800" cy="20574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object 14"/>
          <p:cNvSpPr/>
          <p:nvPr/>
        </p:nvSpPr>
        <p:spPr>
          <a:xfrm>
            <a:off x="1068030" y="10206722"/>
            <a:ext cx="128905" cy="308610"/>
          </a:xfrm>
          <a:custGeom>
            <a:avLst/>
            <a:gdLst/>
            <a:ahLst/>
            <a:cxnLst/>
            <a:rect l="l" t="t" r="r" b="b"/>
            <a:pathLst>
              <a:path w="128905" h="308609">
                <a:moveTo>
                  <a:pt x="127143" y="0"/>
                </a:moveTo>
                <a:lnTo>
                  <a:pt x="34968" y="32"/>
                </a:lnTo>
                <a:lnTo>
                  <a:pt x="35131" y="39527"/>
                </a:lnTo>
                <a:lnTo>
                  <a:pt x="88756" y="38777"/>
                </a:lnTo>
                <a:lnTo>
                  <a:pt x="88821" y="198352"/>
                </a:lnTo>
                <a:lnTo>
                  <a:pt x="78877" y="246335"/>
                </a:lnTo>
                <a:lnTo>
                  <a:pt x="37186" y="268565"/>
                </a:lnTo>
                <a:lnTo>
                  <a:pt x="19298" y="268831"/>
                </a:lnTo>
                <a:lnTo>
                  <a:pt x="32" y="269396"/>
                </a:lnTo>
                <a:lnTo>
                  <a:pt x="0" y="307523"/>
                </a:lnTo>
                <a:lnTo>
                  <a:pt x="35633" y="308196"/>
                </a:lnTo>
                <a:lnTo>
                  <a:pt x="65045" y="302480"/>
                </a:lnTo>
                <a:lnTo>
                  <a:pt x="108552" y="271772"/>
                </a:lnTo>
                <a:lnTo>
                  <a:pt x="127766" y="214623"/>
                </a:lnTo>
                <a:lnTo>
                  <a:pt x="128511" y="181060"/>
                </a:lnTo>
                <a:lnTo>
                  <a:pt x="127665" y="146680"/>
                </a:lnTo>
                <a:lnTo>
                  <a:pt x="127143" y="0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3"/>
          <p:cNvSpPr/>
          <p:nvPr/>
        </p:nvSpPr>
        <p:spPr>
          <a:xfrm>
            <a:off x="1267844" y="10199039"/>
            <a:ext cx="308610" cy="315595"/>
          </a:xfrm>
          <a:custGeom>
            <a:avLst/>
            <a:gdLst/>
            <a:ahLst/>
            <a:cxnLst/>
            <a:rect l="l" t="t" r="r" b="b"/>
            <a:pathLst>
              <a:path w="308609" h="315595">
                <a:moveTo>
                  <a:pt x="163806" y="0"/>
                </a:moveTo>
                <a:lnTo>
                  <a:pt x="117372" y="4123"/>
                </a:lnTo>
                <a:lnTo>
                  <a:pt x="77751" y="19601"/>
                </a:lnTo>
                <a:lnTo>
                  <a:pt x="72379" y="23963"/>
                </a:lnTo>
                <a:lnTo>
                  <a:pt x="65607" y="27317"/>
                </a:lnTo>
                <a:lnTo>
                  <a:pt x="60234" y="31615"/>
                </a:lnTo>
                <a:lnTo>
                  <a:pt x="53385" y="37198"/>
                </a:lnTo>
                <a:lnTo>
                  <a:pt x="50759" y="39649"/>
                </a:lnTo>
                <a:lnTo>
                  <a:pt x="48989" y="41697"/>
                </a:lnTo>
                <a:lnTo>
                  <a:pt x="44703" y="46071"/>
                </a:lnTo>
                <a:lnTo>
                  <a:pt x="22110" y="73960"/>
                </a:lnTo>
                <a:lnTo>
                  <a:pt x="7565" y="105614"/>
                </a:lnTo>
                <a:lnTo>
                  <a:pt x="414" y="140676"/>
                </a:lnTo>
                <a:lnTo>
                  <a:pt x="0" y="178784"/>
                </a:lnTo>
                <a:lnTo>
                  <a:pt x="8211" y="210514"/>
                </a:lnTo>
                <a:lnTo>
                  <a:pt x="38492" y="263658"/>
                </a:lnTo>
                <a:lnTo>
                  <a:pt x="109418" y="309467"/>
                </a:lnTo>
                <a:lnTo>
                  <a:pt x="150082" y="315423"/>
                </a:lnTo>
                <a:lnTo>
                  <a:pt x="181051" y="312545"/>
                </a:lnTo>
                <a:lnTo>
                  <a:pt x="198839" y="310030"/>
                </a:lnTo>
                <a:lnTo>
                  <a:pt x="209682" y="305113"/>
                </a:lnTo>
                <a:lnTo>
                  <a:pt x="247905" y="283583"/>
                </a:lnTo>
                <a:lnTo>
                  <a:pt x="255354" y="275973"/>
                </a:lnTo>
                <a:lnTo>
                  <a:pt x="168364" y="275973"/>
                </a:lnTo>
                <a:lnTo>
                  <a:pt x="119664" y="271760"/>
                </a:lnTo>
                <a:lnTo>
                  <a:pt x="79953" y="249791"/>
                </a:lnTo>
                <a:lnTo>
                  <a:pt x="51970" y="214898"/>
                </a:lnTo>
                <a:lnTo>
                  <a:pt x="38452" y="171914"/>
                </a:lnTo>
                <a:lnTo>
                  <a:pt x="42464" y="122709"/>
                </a:lnTo>
                <a:lnTo>
                  <a:pt x="63795" y="82367"/>
                </a:lnTo>
                <a:lnTo>
                  <a:pt x="97824" y="53701"/>
                </a:lnTo>
                <a:lnTo>
                  <a:pt x="139907" y="39560"/>
                </a:lnTo>
                <a:lnTo>
                  <a:pt x="255291" y="39560"/>
                </a:lnTo>
                <a:lnTo>
                  <a:pt x="241655" y="27317"/>
                </a:lnTo>
                <a:lnTo>
                  <a:pt x="225846" y="17573"/>
                </a:lnTo>
                <a:lnTo>
                  <a:pt x="206857" y="9263"/>
                </a:lnTo>
                <a:lnTo>
                  <a:pt x="185805" y="3151"/>
                </a:lnTo>
                <a:lnTo>
                  <a:pt x="163806" y="0"/>
                </a:lnTo>
                <a:close/>
              </a:path>
              <a:path w="308609" h="315595">
                <a:moveTo>
                  <a:pt x="255291" y="39560"/>
                </a:moveTo>
                <a:lnTo>
                  <a:pt x="139907" y="39560"/>
                </a:lnTo>
                <a:lnTo>
                  <a:pt x="187955" y="43534"/>
                </a:lnTo>
                <a:lnTo>
                  <a:pt x="227471" y="65591"/>
                </a:lnTo>
                <a:lnTo>
                  <a:pt x="255504" y="100419"/>
                </a:lnTo>
                <a:lnTo>
                  <a:pt x="269102" y="142707"/>
                </a:lnTo>
                <a:lnTo>
                  <a:pt x="265294" y="191451"/>
                </a:lnTo>
                <a:lnTo>
                  <a:pt x="244251" y="232368"/>
                </a:lnTo>
                <a:lnTo>
                  <a:pt x="210450" y="261771"/>
                </a:lnTo>
                <a:lnTo>
                  <a:pt x="168364" y="275973"/>
                </a:lnTo>
                <a:lnTo>
                  <a:pt x="255354" y="275973"/>
                </a:lnTo>
                <a:lnTo>
                  <a:pt x="277035" y="253820"/>
                </a:lnTo>
                <a:lnTo>
                  <a:pt x="297184" y="216420"/>
                </a:lnTo>
                <a:lnTo>
                  <a:pt x="308466" y="171979"/>
                </a:lnTo>
                <a:lnTo>
                  <a:pt x="304657" y="122709"/>
                </a:lnTo>
                <a:lnTo>
                  <a:pt x="290665" y="83091"/>
                </a:lnTo>
                <a:lnTo>
                  <a:pt x="268871" y="51752"/>
                </a:lnTo>
                <a:lnTo>
                  <a:pt x="255291" y="39560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0"/>
          <p:cNvSpPr/>
          <p:nvPr/>
        </p:nvSpPr>
        <p:spPr>
          <a:xfrm>
            <a:off x="1638044" y="10198745"/>
            <a:ext cx="212725" cy="314960"/>
          </a:xfrm>
          <a:custGeom>
            <a:avLst/>
            <a:gdLst/>
            <a:ahLst/>
            <a:cxnLst/>
            <a:rect l="l" t="t" r="r" b="b"/>
            <a:pathLst>
              <a:path w="212725" h="314959">
                <a:moveTo>
                  <a:pt x="104352" y="0"/>
                </a:moveTo>
                <a:lnTo>
                  <a:pt x="59229" y="11208"/>
                </a:lnTo>
                <a:lnTo>
                  <a:pt x="27730" y="37785"/>
                </a:lnTo>
                <a:lnTo>
                  <a:pt x="13162" y="73439"/>
                </a:lnTo>
                <a:lnTo>
                  <a:pt x="18835" y="111878"/>
                </a:lnTo>
                <a:lnTo>
                  <a:pt x="48057" y="146810"/>
                </a:lnTo>
                <a:lnTo>
                  <a:pt x="76579" y="162748"/>
                </a:lnTo>
                <a:lnTo>
                  <a:pt x="104902" y="172878"/>
                </a:lnTo>
                <a:lnTo>
                  <a:pt x="128334" y="180596"/>
                </a:lnTo>
                <a:lnTo>
                  <a:pt x="142186" y="189299"/>
                </a:lnTo>
                <a:lnTo>
                  <a:pt x="151094" y="193575"/>
                </a:lnTo>
                <a:lnTo>
                  <a:pt x="161754" y="203427"/>
                </a:lnTo>
                <a:lnTo>
                  <a:pt x="170729" y="216960"/>
                </a:lnTo>
                <a:lnTo>
                  <a:pt x="174583" y="232278"/>
                </a:lnTo>
                <a:lnTo>
                  <a:pt x="162880" y="259584"/>
                </a:lnTo>
                <a:lnTo>
                  <a:pt x="132634" y="274805"/>
                </a:lnTo>
                <a:lnTo>
                  <a:pt x="92016" y="275038"/>
                </a:lnTo>
                <a:lnTo>
                  <a:pt x="49197" y="257382"/>
                </a:lnTo>
                <a:lnTo>
                  <a:pt x="40740" y="250951"/>
                </a:lnTo>
                <a:lnTo>
                  <a:pt x="35245" y="245835"/>
                </a:lnTo>
                <a:lnTo>
                  <a:pt x="30946" y="242130"/>
                </a:lnTo>
                <a:lnTo>
                  <a:pt x="26080" y="239930"/>
                </a:lnTo>
                <a:lnTo>
                  <a:pt x="0" y="265847"/>
                </a:lnTo>
                <a:lnTo>
                  <a:pt x="37031" y="295348"/>
                </a:lnTo>
                <a:lnTo>
                  <a:pt x="83457" y="312968"/>
                </a:lnTo>
                <a:lnTo>
                  <a:pt x="133119" y="314436"/>
                </a:lnTo>
                <a:lnTo>
                  <a:pt x="179857" y="295476"/>
                </a:lnTo>
                <a:lnTo>
                  <a:pt x="191403" y="286020"/>
                </a:lnTo>
                <a:lnTo>
                  <a:pt x="200040" y="275574"/>
                </a:lnTo>
                <a:lnTo>
                  <a:pt x="206766" y="262674"/>
                </a:lnTo>
                <a:lnTo>
                  <a:pt x="212579" y="245855"/>
                </a:lnTo>
                <a:lnTo>
                  <a:pt x="205342" y="197527"/>
                </a:lnTo>
                <a:lnTo>
                  <a:pt x="179270" y="165952"/>
                </a:lnTo>
                <a:lnTo>
                  <a:pt x="143241" y="145896"/>
                </a:lnTo>
                <a:lnTo>
                  <a:pt x="106128" y="132122"/>
                </a:lnTo>
                <a:lnTo>
                  <a:pt x="76807" y="119395"/>
                </a:lnTo>
                <a:lnTo>
                  <a:pt x="54954" y="97517"/>
                </a:lnTo>
                <a:lnTo>
                  <a:pt x="52282" y="75383"/>
                </a:lnTo>
                <a:lnTo>
                  <a:pt x="63126" y="56265"/>
                </a:lnTo>
                <a:lnTo>
                  <a:pt x="81821" y="43434"/>
                </a:lnTo>
                <a:lnTo>
                  <a:pt x="108339" y="38930"/>
                </a:lnTo>
                <a:lnTo>
                  <a:pt x="137139" y="43076"/>
                </a:lnTo>
                <a:lnTo>
                  <a:pt x="162937" y="52985"/>
                </a:lnTo>
                <a:lnTo>
                  <a:pt x="180443" y="65770"/>
                </a:lnTo>
                <a:lnTo>
                  <a:pt x="186071" y="60537"/>
                </a:lnTo>
                <a:lnTo>
                  <a:pt x="193524" y="52107"/>
                </a:lnTo>
                <a:lnTo>
                  <a:pt x="200818" y="43183"/>
                </a:lnTo>
                <a:lnTo>
                  <a:pt x="205970" y="36466"/>
                </a:lnTo>
                <a:lnTo>
                  <a:pt x="187290" y="22344"/>
                </a:lnTo>
                <a:lnTo>
                  <a:pt x="162414" y="10468"/>
                </a:lnTo>
                <a:lnTo>
                  <a:pt x="133911" y="2474"/>
                </a:lnTo>
                <a:lnTo>
                  <a:pt x="104352" y="0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2"/>
          <p:cNvSpPr/>
          <p:nvPr/>
        </p:nvSpPr>
        <p:spPr>
          <a:xfrm>
            <a:off x="1940192" y="10206820"/>
            <a:ext cx="55880" cy="307975"/>
          </a:xfrm>
          <a:custGeom>
            <a:avLst/>
            <a:gdLst/>
            <a:ahLst/>
            <a:cxnLst/>
            <a:rect l="l" t="t" r="r" b="b"/>
            <a:pathLst>
              <a:path w="55880" h="307975">
                <a:moveTo>
                  <a:pt x="54894" y="0"/>
                </a:moveTo>
                <a:lnTo>
                  <a:pt x="130" y="97"/>
                </a:lnTo>
                <a:lnTo>
                  <a:pt x="0" y="38583"/>
                </a:lnTo>
                <a:lnTo>
                  <a:pt x="14814" y="39071"/>
                </a:lnTo>
                <a:lnTo>
                  <a:pt x="18135" y="42489"/>
                </a:lnTo>
                <a:lnTo>
                  <a:pt x="16833" y="41708"/>
                </a:lnTo>
                <a:lnTo>
                  <a:pt x="16800" y="307685"/>
                </a:lnTo>
                <a:lnTo>
                  <a:pt x="55481" y="307653"/>
                </a:lnTo>
                <a:lnTo>
                  <a:pt x="55546" y="115521"/>
                </a:lnTo>
                <a:lnTo>
                  <a:pt x="54894" y="0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9"/>
          <p:cNvSpPr/>
          <p:nvPr/>
        </p:nvSpPr>
        <p:spPr>
          <a:xfrm>
            <a:off x="2101424" y="10206563"/>
            <a:ext cx="252095" cy="308610"/>
          </a:xfrm>
          <a:custGeom>
            <a:avLst/>
            <a:gdLst/>
            <a:ahLst/>
            <a:cxnLst/>
            <a:rect l="l" t="t" r="r" b="b"/>
            <a:pathLst>
              <a:path w="252094" h="308609">
                <a:moveTo>
                  <a:pt x="252078" y="95"/>
                </a:moveTo>
                <a:lnTo>
                  <a:pt x="213234" y="258"/>
                </a:lnTo>
                <a:lnTo>
                  <a:pt x="213333" y="239992"/>
                </a:lnTo>
                <a:lnTo>
                  <a:pt x="208178" y="234120"/>
                </a:lnTo>
                <a:lnTo>
                  <a:pt x="200887" y="224079"/>
                </a:lnTo>
                <a:lnTo>
                  <a:pt x="188783" y="206749"/>
                </a:lnTo>
                <a:lnTo>
                  <a:pt x="172335" y="184463"/>
                </a:lnTo>
                <a:lnTo>
                  <a:pt x="153537" y="157906"/>
                </a:lnTo>
                <a:lnTo>
                  <a:pt x="118682" y="107866"/>
                </a:lnTo>
                <a:lnTo>
                  <a:pt x="47833" y="8365"/>
                </a:lnTo>
                <a:lnTo>
                  <a:pt x="44017" y="2789"/>
                </a:lnTo>
                <a:lnTo>
                  <a:pt x="41207" y="433"/>
                </a:lnTo>
                <a:lnTo>
                  <a:pt x="36762" y="0"/>
                </a:lnTo>
                <a:lnTo>
                  <a:pt x="1208" y="192"/>
                </a:lnTo>
                <a:lnTo>
                  <a:pt x="175" y="24726"/>
                </a:lnTo>
                <a:lnTo>
                  <a:pt x="0" y="72531"/>
                </a:lnTo>
                <a:lnTo>
                  <a:pt x="427" y="153514"/>
                </a:lnTo>
                <a:lnTo>
                  <a:pt x="459" y="308139"/>
                </a:lnTo>
                <a:lnTo>
                  <a:pt x="39075" y="307976"/>
                </a:lnTo>
                <a:lnTo>
                  <a:pt x="39205" y="64009"/>
                </a:lnTo>
                <a:lnTo>
                  <a:pt x="49978" y="79136"/>
                </a:lnTo>
                <a:lnTo>
                  <a:pt x="71988" y="109255"/>
                </a:lnTo>
                <a:lnTo>
                  <a:pt x="93718" y="140088"/>
                </a:lnTo>
                <a:lnTo>
                  <a:pt x="115581" y="170439"/>
                </a:lnTo>
                <a:lnTo>
                  <a:pt x="126464" y="185943"/>
                </a:lnTo>
                <a:lnTo>
                  <a:pt x="191680" y="277435"/>
                </a:lnTo>
                <a:lnTo>
                  <a:pt x="202877" y="293650"/>
                </a:lnTo>
                <a:lnTo>
                  <a:pt x="209688" y="302774"/>
                </a:lnTo>
                <a:lnTo>
                  <a:pt x="214733" y="308009"/>
                </a:lnTo>
                <a:lnTo>
                  <a:pt x="251948" y="308464"/>
                </a:lnTo>
                <a:lnTo>
                  <a:pt x="252078" y="95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11"/>
          <p:cNvSpPr/>
          <p:nvPr/>
        </p:nvSpPr>
        <p:spPr>
          <a:xfrm>
            <a:off x="2409340" y="10206593"/>
            <a:ext cx="241935" cy="308610"/>
          </a:xfrm>
          <a:custGeom>
            <a:avLst/>
            <a:gdLst/>
            <a:ahLst/>
            <a:cxnLst/>
            <a:rect l="l" t="t" r="r" b="b"/>
            <a:pathLst>
              <a:path w="241935" h="308609">
                <a:moveTo>
                  <a:pt x="241525" y="32"/>
                </a:moveTo>
                <a:lnTo>
                  <a:pt x="197407" y="0"/>
                </a:lnTo>
                <a:lnTo>
                  <a:pt x="192699" y="6588"/>
                </a:lnTo>
                <a:lnTo>
                  <a:pt x="187440" y="15204"/>
                </a:lnTo>
                <a:lnTo>
                  <a:pt x="177741" y="31972"/>
                </a:lnTo>
                <a:lnTo>
                  <a:pt x="120762" y="125613"/>
                </a:lnTo>
                <a:lnTo>
                  <a:pt x="107201" y="105410"/>
                </a:lnTo>
                <a:lnTo>
                  <a:pt x="60713" y="26261"/>
                </a:lnTo>
                <a:lnTo>
                  <a:pt x="44020" y="32"/>
                </a:lnTo>
                <a:lnTo>
                  <a:pt x="0" y="64"/>
                </a:lnTo>
                <a:lnTo>
                  <a:pt x="6235" y="12025"/>
                </a:lnTo>
                <a:lnTo>
                  <a:pt x="19454" y="34357"/>
                </a:lnTo>
                <a:lnTo>
                  <a:pt x="51431" y="86538"/>
                </a:lnTo>
                <a:lnTo>
                  <a:pt x="55331" y="93310"/>
                </a:lnTo>
                <a:lnTo>
                  <a:pt x="58313" y="99663"/>
                </a:lnTo>
                <a:lnTo>
                  <a:pt x="99533" y="166898"/>
                </a:lnTo>
                <a:lnTo>
                  <a:pt x="101357" y="167420"/>
                </a:lnTo>
                <a:lnTo>
                  <a:pt x="101154" y="212541"/>
                </a:lnTo>
                <a:lnTo>
                  <a:pt x="101292" y="308010"/>
                </a:lnTo>
                <a:lnTo>
                  <a:pt x="139972" y="308076"/>
                </a:lnTo>
                <a:lnTo>
                  <a:pt x="140037" y="203951"/>
                </a:lnTo>
                <a:lnTo>
                  <a:pt x="139732" y="188334"/>
                </a:lnTo>
                <a:lnTo>
                  <a:pt x="139744" y="177720"/>
                </a:lnTo>
                <a:lnTo>
                  <a:pt x="141539" y="168956"/>
                </a:lnTo>
                <a:lnTo>
                  <a:pt x="146581" y="158889"/>
                </a:lnTo>
                <a:lnTo>
                  <a:pt x="223519" y="31354"/>
                </a:lnTo>
                <a:lnTo>
                  <a:pt x="233487" y="15363"/>
                </a:lnTo>
                <a:lnTo>
                  <a:pt x="238569" y="6570"/>
                </a:lnTo>
                <a:lnTo>
                  <a:pt x="241525" y="32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"/>
          <p:cNvSpPr/>
          <p:nvPr/>
        </p:nvSpPr>
        <p:spPr>
          <a:xfrm>
            <a:off x="5033327" y="8095645"/>
            <a:ext cx="8818245" cy="2919809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BF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Прямоугольник 17"/>
          <p:cNvSpPr/>
          <p:nvPr/>
        </p:nvSpPr>
        <p:spPr>
          <a:xfrm>
            <a:off x="5444733" y="7358746"/>
            <a:ext cx="61860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atin typeface="Muller Medium" pitchFamily="50" charset="-52"/>
              </a:rPr>
              <a:t>МАГАЗИНЫ К ОТКРЫТИЮ</a:t>
            </a:r>
            <a:endParaRPr lang="ru-RU" sz="3600" b="1" dirty="0">
              <a:latin typeface="Muller Medium" pitchFamily="50" charset="-52"/>
            </a:endParaRPr>
          </a:p>
        </p:txBody>
      </p:sp>
      <p:sp>
        <p:nvSpPr>
          <p:cNvPr id="20" name="Минус 19"/>
          <p:cNvSpPr/>
          <p:nvPr/>
        </p:nvSpPr>
        <p:spPr>
          <a:xfrm>
            <a:off x="3460749" y="7864474"/>
            <a:ext cx="11963400" cy="304800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5556249" y="8564130"/>
            <a:ext cx="77724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>
                <a:latin typeface="Muller Regular" pitchFamily="50" charset="-52"/>
              </a:rPr>
              <a:t>г. </a:t>
            </a:r>
            <a:r>
              <a:rPr lang="ru-RU" sz="2000" dirty="0" smtClean="0">
                <a:latin typeface="Muller Regular" pitchFamily="50" charset="-52"/>
              </a:rPr>
              <a:t>Атырау, </a:t>
            </a:r>
            <a:r>
              <a:rPr lang="ru-RU" sz="2000" dirty="0">
                <a:latin typeface="Muller Regular" pitchFamily="50" charset="-52"/>
              </a:rPr>
              <a:t>ТРЦ </a:t>
            </a:r>
            <a:r>
              <a:rPr lang="ru-RU" sz="2000" dirty="0" smtClean="0">
                <a:latin typeface="Muller Regular" pitchFamily="50" charset="-52"/>
              </a:rPr>
              <a:t>«</a:t>
            </a:r>
            <a:r>
              <a:rPr lang="en-US" sz="2000" dirty="0" smtClean="0">
                <a:latin typeface="Muller Regular" pitchFamily="50" charset="-52"/>
              </a:rPr>
              <a:t>Infinity</a:t>
            </a:r>
            <a:r>
              <a:rPr lang="ru-RU" sz="2000" dirty="0" smtClean="0">
                <a:latin typeface="Muller Regular" pitchFamily="50" charset="-52"/>
              </a:rPr>
              <a:t>», площадь</a:t>
            </a:r>
            <a:r>
              <a:rPr lang="ru-RU" sz="2000" dirty="0">
                <a:latin typeface="Muller Regular" pitchFamily="50" charset="-52"/>
              </a:rPr>
              <a:t>: </a:t>
            </a:r>
            <a:r>
              <a:rPr lang="ru-RU" sz="2000" dirty="0" smtClean="0">
                <a:latin typeface="Muller Regular" pitchFamily="50" charset="-52"/>
              </a:rPr>
              <a:t>16</a:t>
            </a:r>
            <a:r>
              <a:rPr lang="en-US" sz="2000" dirty="0" smtClean="0">
                <a:latin typeface="Muller Regular" pitchFamily="50" charset="-52"/>
              </a:rPr>
              <a:t>0</a:t>
            </a:r>
            <a:r>
              <a:rPr lang="ru-RU" sz="2000" dirty="0" smtClean="0">
                <a:latin typeface="Muller Regular" pitchFamily="50" charset="-52"/>
              </a:rPr>
              <a:t> </a:t>
            </a:r>
            <a:r>
              <a:rPr lang="ru-RU" sz="2000" dirty="0" err="1">
                <a:latin typeface="Muller Regular" pitchFamily="50" charset="-52"/>
              </a:rPr>
              <a:t>кв.м</a:t>
            </a:r>
            <a:r>
              <a:rPr lang="ru-RU" sz="2000" dirty="0" smtClean="0">
                <a:latin typeface="Muller Regular" pitchFamily="50" charset="-52"/>
              </a:rPr>
              <a:t>.</a:t>
            </a:r>
            <a:endParaRPr lang="en-US" sz="2000" dirty="0">
              <a:latin typeface="Muller Regular" pitchFamily="50" charset="-5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2000" dirty="0" smtClean="0">
              <a:latin typeface="Muller Regular" pitchFamily="50" charset="-5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>
                <a:latin typeface="Muller Regular" pitchFamily="50" charset="-52"/>
              </a:rPr>
              <a:t>г. </a:t>
            </a:r>
            <a:r>
              <a:rPr lang="ru-RU" sz="2000" dirty="0" err="1" smtClean="0">
                <a:latin typeface="Muller Regular" pitchFamily="50" charset="-52"/>
              </a:rPr>
              <a:t>Актобе</a:t>
            </a:r>
            <a:r>
              <a:rPr lang="ru-RU" sz="2000" dirty="0" smtClean="0">
                <a:latin typeface="Muller Regular" pitchFamily="50" charset="-52"/>
              </a:rPr>
              <a:t>, </a:t>
            </a:r>
            <a:r>
              <a:rPr lang="ru-RU" sz="2000" dirty="0">
                <a:latin typeface="Muller Regular" pitchFamily="50" charset="-52"/>
              </a:rPr>
              <a:t>ТРЦ </a:t>
            </a:r>
            <a:r>
              <a:rPr lang="ru-RU" sz="2000" dirty="0" smtClean="0">
                <a:latin typeface="Muller Regular" pitchFamily="50" charset="-52"/>
              </a:rPr>
              <a:t>«</a:t>
            </a:r>
            <a:r>
              <a:rPr lang="en-US" sz="2000" dirty="0" err="1" smtClean="0">
                <a:latin typeface="Muller Regular" pitchFamily="50" charset="-52"/>
              </a:rPr>
              <a:t>Keruen</a:t>
            </a:r>
            <a:r>
              <a:rPr lang="en-US" sz="2000" dirty="0" smtClean="0">
                <a:latin typeface="Muller Regular" pitchFamily="50" charset="-52"/>
              </a:rPr>
              <a:t> City</a:t>
            </a:r>
            <a:r>
              <a:rPr lang="ru-RU" sz="2000" dirty="0" smtClean="0">
                <a:latin typeface="Muller Regular" pitchFamily="50" charset="-52"/>
              </a:rPr>
              <a:t>», площадь</a:t>
            </a:r>
            <a:r>
              <a:rPr lang="ru-RU" sz="2000" dirty="0">
                <a:latin typeface="Muller Regular" pitchFamily="50" charset="-52"/>
              </a:rPr>
              <a:t>: </a:t>
            </a:r>
            <a:r>
              <a:rPr lang="ru-RU" sz="2000" dirty="0" smtClean="0">
                <a:latin typeface="Muller Regular" pitchFamily="50" charset="-52"/>
              </a:rPr>
              <a:t>181 </a:t>
            </a:r>
            <a:r>
              <a:rPr lang="ru-RU" sz="2000" dirty="0">
                <a:latin typeface="Muller Regular" pitchFamily="50" charset="-52"/>
              </a:rPr>
              <a:t>кв.м.</a:t>
            </a:r>
          </a:p>
          <a:p>
            <a:r>
              <a:rPr lang="ru-RU" sz="2000" dirty="0" smtClean="0">
                <a:latin typeface="Muller Regular" pitchFamily="50" charset="-52"/>
              </a:rPr>
              <a:t> </a:t>
            </a:r>
            <a:endParaRPr lang="ru-RU" sz="2000" dirty="0">
              <a:latin typeface="Muller Regular" pitchFamily="50" charset="-52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Muller Regular" pitchFamily="50" charset="-52"/>
              </a:rPr>
              <a:t>РФ, г. Москва, ТРЦ «</a:t>
            </a:r>
            <a:r>
              <a:rPr lang="ru-RU" sz="2000" dirty="0" err="1" smtClean="0">
                <a:latin typeface="Muller Regular" pitchFamily="50" charset="-52"/>
              </a:rPr>
              <a:t>Саларис</a:t>
            </a:r>
            <a:r>
              <a:rPr lang="ru-RU" sz="2000" dirty="0" smtClean="0">
                <a:latin typeface="Muller Regular" pitchFamily="50" charset="-52"/>
              </a:rPr>
              <a:t>», площадь: </a:t>
            </a:r>
            <a:r>
              <a:rPr lang="en-US" sz="2000" dirty="0" smtClean="0">
                <a:latin typeface="Muller Regular" pitchFamily="50" charset="-52"/>
              </a:rPr>
              <a:t>1</a:t>
            </a:r>
            <a:r>
              <a:rPr lang="ru-RU" sz="2000" dirty="0" smtClean="0">
                <a:latin typeface="Muller Regular" pitchFamily="50" charset="-52"/>
              </a:rPr>
              <a:t>90 кв.м.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0785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3807" y="-37704"/>
            <a:ext cx="20104099" cy="113085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249" y="473074"/>
            <a:ext cx="9372601" cy="10287001"/>
          </a:xfrm>
          <a:prstGeom prst="rect">
            <a:avLst/>
          </a:prstGeom>
        </p:spPr>
      </p:pic>
      <p:sp>
        <p:nvSpPr>
          <p:cNvPr id="7" name="Минус 6"/>
          <p:cNvSpPr/>
          <p:nvPr/>
        </p:nvSpPr>
        <p:spPr>
          <a:xfrm>
            <a:off x="-1606550" y="1844675"/>
            <a:ext cx="12268200" cy="304800"/>
          </a:xfrm>
          <a:prstGeom prst="mathMinu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33CC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679450" y="644346"/>
            <a:ext cx="79247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atin typeface="Muller Medium" pitchFamily="50" charset="-52"/>
              </a:rPr>
              <a:t>ПОЖЕЛАНИЯ К АРЕНДУЕМОМУ ПОМЕЩЕНИЮ</a:t>
            </a:r>
            <a:endParaRPr lang="ru-RU" sz="3600" b="1" dirty="0">
              <a:latin typeface="Muller Medium" pitchFamily="50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269" y="6226681"/>
            <a:ext cx="2819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Muller Regular" pitchFamily="50" charset="-52"/>
              </a:rPr>
              <a:t>Тип помещения:</a:t>
            </a:r>
          </a:p>
          <a:p>
            <a:r>
              <a:rPr lang="ru-RU" sz="3600" dirty="0" smtClean="0">
                <a:latin typeface="Muller Regular" pitchFamily="50" charset="-52"/>
              </a:rPr>
              <a:t>Отдельное помещение закрытого типа</a:t>
            </a:r>
          </a:p>
          <a:p>
            <a:endParaRPr lang="ru-RU" sz="2400" dirty="0">
              <a:latin typeface="Muller Regular" pitchFamily="50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6600" y="6226681"/>
            <a:ext cx="24384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Muller Regular" pitchFamily="50" charset="-52"/>
              </a:rPr>
              <a:t>Необходимая площадь:</a:t>
            </a:r>
          </a:p>
          <a:p>
            <a:r>
              <a:rPr lang="ru-RU" sz="3200" dirty="0" smtClean="0">
                <a:latin typeface="Muller Regular" pitchFamily="50" charset="-52"/>
              </a:rPr>
              <a:t>120-</a:t>
            </a:r>
          </a:p>
          <a:p>
            <a:r>
              <a:rPr lang="ru-RU" sz="3200" dirty="0" smtClean="0">
                <a:latin typeface="Muller Regular" pitchFamily="50" charset="-52"/>
              </a:rPr>
              <a:t>220 кв.м.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070350" y="6226681"/>
            <a:ext cx="2667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Muller Regular" pitchFamily="50" charset="-52"/>
              </a:rPr>
              <a:t>Планируемая длительность аренды:</a:t>
            </a:r>
          </a:p>
          <a:p>
            <a:r>
              <a:rPr lang="ru-RU" sz="3600" dirty="0">
                <a:latin typeface="Muller Regular" pitchFamily="50" charset="-52"/>
              </a:rPr>
              <a:t>3</a:t>
            </a:r>
            <a:r>
              <a:rPr lang="ru-RU" sz="3600" dirty="0" smtClean="0">
                <a:latin typeface="Muller Regular" pitchFamily="50" charset="-52"/>
              </a:rPr>
              <a:t> года и более</a:t>
            </a:r>
            <a:endParaRPr lang="ru-RU" sz="3600" dirty="0">
              <a:latin typeface="Muller Regular" pitchFamily="50" charset="-5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6911" y="3310915"/>
            <a:ext cx="845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Для дальнейшего развития мы заинтересованы в размещении нашего бутика в вашем Торговом Центре</a:t>
            </a:r>
            <a:endParaRPr lang="ru-RU" sz="3600" dirty="0"/>
          </a:p>
        </p:txBody>
      </p:sp>
      <p:sp>
        <p:nvSpPr>
          <p:cNvPr id="14" name="object 14"/>
          <p:cNvSpPr/>
          <p:nvPr/>
        </p:nvSpPr>
        <p:spPr>
          <a:xfrm>
            <a:off x="1068030" y="10206722"/>
            <a:ext cx="128905" cy="308610"/>
          </a:xfrm>
          <a:custGeom>
            <a:avLst/>
            <a:gdLst/>
            <a:ahLst/>
            <a:cxnLst/>
            <a:rect l="l" t="t" r="r" b="b"/>
            <a:pathLst>
              <a:path w="128905" h="308609">
                <a:moveTo>
                  <a:pt x="127143" y="0"/>
                </a:moveTo>
                <a:lnTo>
                  <a:pt x="34968" y="32"/>
                </a:lnTo>
                <a:lnTo>
                  <a:pt x="35131" y="39527"/>
                </a:lnTo>
                <a:lnTo>
                  <a:pt x="88756" y="38777"/>
                </a:lnTo>
                <a:lnTo>
                  <a:pt x="88821" y="198352"/>
                </a:lnTo>
                <a:lnTo>
                  <a:pt x="78877" y="246335"/>
                </a:lnTo>
                <a:lnTo>
                  <a:pt x="37186" y="268565"/>
                </a:lnTo>
                <a:lnTo>
                  <a:pt x="19298" y="268831"/>
                </a:lnTo>
                <a:lnTo>
                  <a:pt x="32" y="269396"/>
                </a:lnTo>
                <a:lnTo>
                  <a:pt x="0" y="307523"/>
                </a:lnTo>
                <a:lnTo>
                  <a:pt x="35633" y="308196"/>
                </a:lnTo>
                <a:lnTo>
                  <a:pt x="65045" y="302480"/>
                </a:lnTo>
                <a:lnTo>
                  <a:pt x="108552" y="271772"/>
                </a:lnTo>
                <a:lnTo>
                  <a:pt x="127766" y="214623"/>
                </a:lnTo>
                <a:lnTo>
                  <a:pt x="128511" y="181060"/>
                </a:lnTo>
                <a:lnTo>
                  <a:pt x="127665" y="146680"/>
                </a:lnTo>
                <a:lnTo>
                  <a:pt x="127143" y="0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3"/>
          <p:cNvSpPr/>
          <p:nvPr/>
        </p:nvSpPr>
        <p:spPr>
          <a:xfrm>
            <a:off x="1267844" y="10199039"/>
            <a:ext cx="308610" cy="315595"/>
          </a:xfrm>
          <a:custGeom>
            <a:avLst/>
            <a:gdLst/>
            <a:ahLst/>
            <a:cxnLst/>
            <a:rect l="l" t="t" r="r" b="b"/>
            <a:pathLst>
              <a:path w="308609" h="315595">
                <a:moveTo>
                  <a:pt x="163806" y="0"/>
                </a:moveTo>
                <a:lnTo>
                  <a:pt x="117372" y="4123"/>
                </a:lnTo>
                <a:lnTo>
                  <a:pt x="77751" y="19601"/>
                </a:lnTo>
                <a:lnTo>
                  <a:pt x="72379" y="23963"/>
                </a:lnTo>
                <a:lnTo>
                  <a:pt x="65607" y="27317"/>
                </a:lnTo>
                <a:lnTo>
                  <a:pt x="60234" y="31615"/>
                </a:lnTo>
                <a:lnTo>
                  <a:pt x="53385" y="37198"/>
                </a:lnTo>
                <a:lnTo>
                  <a:pt x="50759" y="39649"/>
                </a:lnTo>
                <a:lnTo>
                  <a:pt x="48989" y="41697"/>
                </a:lnTo>
                <a:lnTo>
                  <a:pt x="44703" y="46071"/>
                </a:lnTo>
                <a:lnTo>
                  <a:pt x="22110" y="73960"/>
                </a:lnTo>
                <a:lnTo>
                  <a:pt x="7565" y="105614"/>
                </a:lnTo>
                <a:lnTo>
                  <a:pt x="414" y="140676"/>
                </a:lnTo>
                <a:lnTo>
                  <a:pt x="0" y="178784"/>
                </a:lnTo>
                <a:lnTo>
                  <a:pt x="8211" y="210514"/>
                </a:lnTo>
                <a:lnTo>
                  <a:pt x="38492" y="263658"/>
                </a:lnTo>
                <a:lnTo>
                  <a:pt x="109418" y="309467"/>
                </a:lnTo>
                <a:lnTo>
                  <a:pt x="150082" y="315423"/>
                </a:lnTo>
                <a:lnTo>
                  <a:pt x="181051" y="312545"/>
                </a:lnTo>
                <a:lnTo>
                  <a:pt x="198839" y="310030"/>
                </a:lnTo>
                <a:lnTo>
                  <a:pt x="209682" y="305113"/>
                </a:lnTo>
                <a:lnTo>
                  <a:pt x="247905" y="283583"/>
                </a:lnTo>
                <a:lnTo>
                  <a:pt x="255354" y="275973"/>
                </a:lnTo>
                <a:lnTo>
                  <a:pt x="168364" y="275973"/>
                </a:lnTo>
                <a:lnTo>
                  <a:pt x="119664" y="271760"/>
                </a:lnTo>
                <a:lnTo>
                  <a:pt x="79953" y="249791"/>
                </a:lnTo>
                <a:lnTo>
                  <a:pt x="51970" y="214898"/>
                </a:lnTo>
                <a:lnTo>
                  <a:pt x="38452" y="171914"/>
                </a:lnTo>
                <a:lnTo>
                  <a:pt x="42464" y="122709"/>
                </a:lnTo>
                <a:lnTo>
                  <a:pt x="63795" y="82367"/>
                </a:lnTo>
                <a:lnTo>
                  <a:pt x="97824" y="53701"/>
                </a:lnTo>
                <a:lnTo>
                  <a:pt x="139907" y="39560"/>
                </a:lnTo>
                <a:lnTo>
                  <a:pt x="255291" y="39560"/>
                </a:lnTo>
                <a:lnTo>
                  <a:pt x="241655" y="27317"/>
                </a:lnTo>
                <a:lnTo>
                  <a:pt x="225846" y="17573"/>
                </a:lnTo>
                <a:lnTo>
                  <a:pt x="206857" y="9263"/>
                </a:lnTo>
                <a:lnTo>
                  <a:pt x="185805" y="3151"/>
                </a:lnTo>
                <a:lnTo>
                  <a:pt x="163806" y="0"/>
                </a:lnTo>
                <a:close/>
              </a:path>
              <a:path w="308609" h="315595">
                <a:moveTo>
                  <a:pt x="255291" y="39560"/>
                </a:moveTo>
                <a:lnTo>
                  <a:pt x="139907" y="39560"/>
                </a:lnTo>
                <a:lnTo>
                  <a:pt x="187955" y="43534"/>
                </a:lnTo>
                <a:lnTo>
                  <a:pt x="227471" y="65591"/>
                </a:lnTo>
                <a:lnTo>
                  <a:pt x="255504" y="100419"/>
                </a:lnTo>
                <a:lnTo>
                  <a:pt x="269102" y="142707"/>
                </a:lnTo>
                <a:lnTo>
                  <a:pt x="265294" y="191451"/>
                </a:lnTo>
                <a:lnTo>
                  <a:pt x="244251" y="232368"/>
                </a:lnTo>
                <a:lnTo>
                  <a:pt x="210450" y="261771"/>
                </a:lnTo>
                <a:lnTo>
                  <a:pt x="168364" y="275973"/>
                </a:lnTo>
                <a:lnTo>
                  <a:pt x="255354" y="275973"/>
                </a:lnTo>
                <a:lnTo>
                  <a:pt x="277035" y="253820"/>
                </a:lnTo>
                <a:lnTo>
                  <a:pt x="297184" y="216420"/>
                </a:lnTo>
                <a:lnTo>
                  <a:pt x="308466" y="171979"/>
                </a:lnTo>
                <a:lnTo>
                  <a:pt x="304657" y="122709"/>
                </a:lnTo>
                <a:lnTo>
                  <a:pt x="290665" y="83091"/>
                </a:lnTo>
                <a:lnTo>
                  <a:pt x="268871" y="51752"/>
                </a:lnTo>
                <a:lnTo>
                  <a:pt x="255291" y="39560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0"/>
          <p:cNvSpPr/>
          <p:nvPr/>
        </p:nvSpPr>
        <p:spPr>
          <a:xfrm>
            <a:off x="1638044" y="10198745"/>
            <a:ext cx="212725" cy="314960"/>
          </a:xfrm>
          <a:custGeom>
            <a:avLst/>
            <a:gdLst/>
            <a:ahLst/>
            <a:cxnLst/>
            <a:rect l="l" t="t" r="r" b="b"/>
            <a:pathLst>
              <a:path w="212725" h="314959">
                <a:moveTo>
                  <a:pt x="104352" y="0"/>
                </a:moveTo>
                <a:lnTo>
                  <a:pt x="59229" y="11208"/>
                </a:lnTo>
                <a:lnTo>
                  <a:pt x="27730" y="37785"/>
                </a:lnTo>
                <a:lnTo>
                  <a:pt x="13162" y="73439"/>
                </a:lnTo>
                <a:lnTo>
                  <a:pt x="18835" y="111878"/>
                </a:lnTo>
                <a:lnTo>
                  <a:pt x="48057" y="146810"/>
                </a:lnTo>
                <a:lnTo>
                  <a:pt x="76579" y="162748"/>
                </a:lnTo>
                <a:lnTo>
                  <a:pt x="104902" y="172878"/>
                </a:lnTo>
                <a:lnTo>
                  <a:pt x="128334" y="180596"/>
                </a:lnTo>
                <a:lnTo>
                  <a:pt x="142186" y="189299"/>
                </a:lnTo>
                <a:lnTo>
                  <a:pt x="151094" y="193575"/>
                </a:lnTo>
                <a:lnTo>
                  <a:pt x="161754" y="203427"/>
                </a:lnTo>
                <a:lnTo>
                  <a:pt x="170729" y="216960"/>
                </a:lnTo>
                <a:lnTo>
                  <a:pt x="174583" y="232278"/>
                </a:lnTo>
                <a:lnTo>
                  <a:pt x="162880" y="259584"/>
                </a:lnTo>
                <a:lnTo>
                  <a:pt x="132634" y="274805"/>
                </a:lnTo>
                <a:lnTo>
                  <a:pt x="92016" y="275038"/>
                </a:lnTo>
                <a:lnTo>
                  <a:pt x="49197" y="257382"/>
                </a:lnTo>
                <a:lnTo>
                  <a:pt x="40740" y="250951"/>
                </a:lnTo>
                <a:lnTo>
                  <a:pt x="35245" y="245835"/>
                </a:lnTo>
                <a:lnTo>
                  <a:pt x="30946" y="242130"/>
                </a:lnTo>
                <a:lnTo>
                  <a:pt x="26080" y="239930"/>
                </a:lnTo>
                <a:lnTo>
                  <a:pt x="0" y="265847"/>
                </a:lnTo>
                <a:lnTo>
                  <a:pt x="37031" y="295348"/>
                </a:lnTo>
                <a:lnTo>
                  <a:pt x="83457" y="312968"/>
                </a:lnTo>
                <a:lnTo>
                  <a:pt x="133119" y="314436"/>
                </a:lnTo>
                <a:lnTo>
                  <a:pt x="179857" y="295476"/>
                </a:lnTo>
                <a:lnTo>
                  <a:pt x="191403" y="286020"/>
                </a:lnTo>
                <a:lnTo>
                  <a:pt x="200040" y="275574"/>
                </a:lnTo>
                <a:lnTo>
                  <a:pt x="206766" y="262674"/>
                </a:lnTo>
                <a:lnTo>
                  <a:pt x="212579" y="245855"/>
                </a:lnTo>
                <a:lnTo>
                  <a:pt x="205342" y="197527"/>
                </a:lnTo>
                <a:lnTo>
                  <a:pt x="179270" y="165952"/>
                </a:lnTo>
                <a:lnTo>
                  <a:pt x="143241" y="145896"/>
                </a:lnTo>
                <a:lnTo>
                  <a:pt x="106128" y="132122"/>
                </a:lnTo>
                <a:lnTo>
                  <a:pt x="76807" y="119395"/>
                </a:lnTo>
                <a:lnTo>
                  <a:pt x="54954" y="97517"/>
                </a:lnTo>
                <a:lnTo>
                  <a:pt x="52282" y="75383"/>
                </a:lnTo>
                <a:lnTo>
                  <a:pt x="63126" y="56265"/>
                </a:lnTo>
                <a:lnTo>
                  <a:pt x="81821" y="43434"/>
                </a:lnTo>
                <a:lnTo>
                  <a:pt x="108339" y="38930"/>
                </a:lnTo>
                <a:lnTo>
                  <a:pt x="137139" y="43076"/>
                </a:lnTo>
                <a:lnTo>
                  <a:pt x="162937" y="52985"/>
                </a:lnTo>
                <a:lnTo>
                  <a:pt x="180443" y="65770"/>
                </a:lnTo>
                <a:lnTo>
                  <a:pt x="186071" y="60537"/>
                </a:lnTo>
                <a:lnTo>
                  <a:pt x="193524" y="52107"/>
                </a:lnTo>
                <a:lnTo>
                  <a:pt x="200818" y="43183"/>
                </a:lnTo>
                <a:lnTo>
                  <a:pt x="205970" y="36466"/>
                </a:lnTo>
                <a:lnTo>
                  <a:pt x="187290" y="22344"/>
                </a:lnTo>
                <a:lnTo>
                  <a:pt x="162414" y="10468"/>
                </a:lnTo>
                <a:lnTo>
                  <a:pt x="133911" y="2474"/>
                </a:lnTo>
                <a:lnTo>
                  <a:pt x="104352" y="0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2"/>
          <p:cNvSpPr/>
          <p:nvPr/>
        </p:nvSpPr>
        <p:spPr>
          <a:xfrm>
            <a:off x="1940192" y="10206820"/>
            <a:ext cx="55880" cy="307975"/>
          </a:xfrm>
          <a:custGeom>
            <a:avLst/>
            <a:gdLst/>
            <a:ahLst/>
            <a:cxnLst/>
            <a:rect l="l" t="t" r="r" b="b"/>
            <a:pathLst>
              <a:path w="55880" h="307975">
                <a:moveTo>
                  <a:pt x="54894" y="0"/>
                </a:moveTo>
                <a:lnTo>
                  <a:pt x="130" y="97"/>
                </a:lnTo>
                <a:lnTo>
                  <a:pt x="0" y="38583"/>
                </a:lnTo>
                <a:lnTo>
                  <a:pt x="14814" y="39071"/>
                </a:lnTo>
                <a:lnTo>
                  <a:pt x="18135" y="42489"/>
                </a:lnTo>
                <a:lnTo>
                  <a:pt x="16833" y="41708"/>
                </a:lnTo>
                <a:lnTo>
                  <a:pt x="16800" y="307685"/>
                </a:lnTo>
                <a:lnTo>
                  <a:pt x="55481" y="307653"/>
                </a:lnTo>
                <a:lnTo>
                  <a:pt x="55546" y="115521"/>
                </a:lnTo>
                <a:lnTo>
                  <a:pt x="54894" y="0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9"/>
          <p:cNvSpPr/>
          <p:nvPr/>
        </p:nvSpPr>
        <p:spPr>
          <a:xfrm>
            <a:off x="2101424" y="10206563"/>
            <a:ext cx="252095" cy="308610"/>
          </a:xfrm>
          <a:custGeom>
            <a:avLst/>
            <a:gdLst/>
            <a:ahLst/>
            <a:cxnLst/>
            <a:rect l="l" t="t" r="r" b="b"/>
            <a:pathLst>
              <a:path w="252094" h="308609">
                <a:moveTo>
                  <a:pt x="252078" y="95"/>
                </a:moveTo>
                <a:lnTo>
                  <a:pt x="213234" y="258"/>
                </a:lnTo>
                <a:lnTo>
                  <a:pt x="213333" y="239992"/>
                </a:lnTo>
                <a:lnTo>
                  <a:pt x="208178" y="234120"/>
                </a:lnTo>
                <a:lnTo>
                  <a:pt x="200887" y="224079"/>
                </a:lnTo>
                <a:lnTo>
                  <a:pt x="188783" y="206749"/>
                </a:lnTo>
                <a:lnTo>
                  <a:pt x="172335" y="184463"/>
                </a:lnTo>
                <a:lnTo>
                  <a:pt x="153537" y="157906"/>
                </a:lnTo>
                <a:lnTo>
                  <a:pt x="118682" y="107866"/>
                </a:lnTo>
                <a:lnTo>
                  <a:pt x="47833" y="8365"/>
                </a:lnTo>
                <a:lnTo>
                  <a:pt x="44017" y="2789"/>
                </a:lnTo>
                <a:lnTo>
                  <a:pt x="41207" y="433"/>
                </a:lnTo>
                <a:lnTo>
                  <a:pt x="36762" y="0"/>
                </a:lnTo>
                <a:lnTo>
                  <a:pt x="1208" y="192"/>
                </a:lnTo>
                <a:lnTo>
                  <a:pt x="175" y="24726"/>
                </a:lnTo>
                <a:lnTo>
                  <a:pt x="0" y="72531"/>
                </a:lnTo>
                <a:lnTo>
                  <a:pt x="427" y="153514"/>
                </a:lnTo>
                <a:lnTo>
                  <a:pt x="459" y="308139"/>
                </a:lnTo>
                <a:lnTo>
                  <a:pt x="39075" y="307976"/>
                </a:lnTo>
                <a:lnTo>
                  <a:pt x="39205" y="64009"/>
                </a:lnTo>
                <a:lnTo>
                  <a:pt x="49978" y="79136"/>
                </a:lnTo>
                <a:lnTo>
                  <a:pt x="71988" y="109255"/>
                </a:lnTo>
                <a:lnTo>
                  <a:pt x="93718" y="140088"/>
                </a:lnTo>
                <a:lnTo>
                  <a:pt x="115581" y="170439"/>
                </a:lnTo>
                <a:lnTo>
                  <a:pt x="126464" y="185943"/>
                </a:lnTo>
                <a:lnTo>
                  <a:pt x="191680" y="277435"/>
                </a:lnTo>
                <a:lnTo>
                  <a:pt x="202877" y="293650"/>
                </a:lnTo>
                <a:lnTo>
                  <a:pt x="209688" y="302774"/>
                </a:lnTo>
                <a:lnTo>
                  <a:pt x="214733" y="308009"/>
                </a:lnTo>
                <a:lnTo>
                  <a:pt x="251948" y="308464"/>
                </a:lnTo>
                <a:lnTo>
                  <a:pt x="252078" y="95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1"/>
          <p:cNvSpPr/>
          <p:nvPr/>
        </p:nvSpPr>
        <p:spPr>
          <a:xfrm>
            <a:off x="2409340" y="10206593"/>
            <a:ext cx="241935" cy="308610"/>
          </a:xfrm>
          <a:custGeom>
            <a:avLst/>
            <a:gdLst/>
            <a:ahLst/>
            <a:cxnLst/>
            <a:rect l="l" t="t" r="r" b="b"/>
            <a:pathLst>
              <a:path w="241935" h="308609">
                <a:moveTo>
                  <a:pt x="241525" y="32"/>
                </a:moveTo>
                <a:lnTo>
                  <a:pt x="197407" y="0"/>
                </a:lnTo>
                <a:lnTo>
                  <a:pt x="192699" y="6588"/>
                </a:lnTo>
                <a:lnTo>
                  <a:pt x="187440" y="15204"/>
                </a:lnTo>
                <a:lnTo>
                  <a:pt x="177741" y="31972"/>
                </a:lnTo>
                <a:lnTo>
                  <a:pt x="120762" y="125613"/>
                </a:lnTo>
                <a:lnTo>
                  <a:pt x="107201" y="105410"/>
                </a:lnTo>
                <a:lnTo>
                  <a:pt x="60713" y="26261"/>
                </a:lnTo>
                <a:lnTo>
                  <a:pt x="44020" y="32"/>
                </a:lnTo>
                <a:lnTo>
                  <a:pt x="0" y="64"/>
                </a:lnTo>
                <a:lnTo>
                  <a:pt x="6235" y="12025"/>
                </a:lnTo>
                <a:lnTo>
                  <a:pt x="19454" y="34357"/>
                </a:lnTo>
                <a:lnTo>
                  <a:pt x="51431" y="86538"/>
                </a:lnTo>
                <a:lnTo>
                  <a:pt x="55331" y="93310"/>
                </a:lnTo>
                <a:lnTo>
                  <a:pt x="58313" y="99663"/>
                </a:lnTo>
                <a:lnTo>
                  <a:pt x="99533" y="166898"/>
                </a:lnTo>
                <a:lnTo>
                  <a:pt x="101357" y="167420"/>
                </a:lnTo>
                <a:lnTo>
                  <a:pt x="101154" y="212541"/>
                </a:lnTo>
                <a:lnTo>
                  <a:pt x="101292" y="308010"/>
                </a:lnTo>
                <a:lnTo>
                  <a:pt x="139972" y="308076"/>
                </a:lnTo>
                <a:lnTo>
                  <a:pt x="140037" y="203951"/>
                </a:lnTo>
                <a:lnTo>
                  <a:pt x="139732" y="188334"/>
                </a:lnTo>
                <a:lnTo>
                  <a:pt x="139744" y="177720"/>
                </a:lnTo>
                <a:lnTo>
                  <a:pt x="141539" y="168956"/>
                </a:lnTo>
                <a:lnTo>
                  <a:pt x="146581" y="158889"/>
                </a:lnTo>
                <a:lnTo>
                  <a:pt x="223519" y="31354"/>
                </a:lnTo>
                <a:lnTo>
                  <a:pt x="233487" y="15363"/>
                </a:lnTo>
                <a:lnTo>
                  <a:pt x="238569" y="6570"/>
                </a:lnTo>
                <a:lnTo>
                  <a:pt x="241525" y="32"/>
                </a:lnTo>
                <a:close/>
              </a:path>
            </a:pathLst>
          </a:custGeom>
          <a:solidFill>
            <a:srgbClr val="211D1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524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17449</TotalTime>
  <Words>751</Words>
  <Application>Microsoft Office PowerPoint</Application>
  <PresentationFormat>Произвольный</PresentationFormat>
  <Paragraphs>111</Paragraphs>
  <Slides>16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Calibri</vt:lpstr>
      <vt:lpstr>Muller Medium</vt:lpstr>
      <vt:lpstr>Muller Regular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Admin</cp:lastModifiedBy>
  <cp:revision>85</cp:revision>
  <dcterms:created xsi:type="dcterms:W3CDTF">2023-01-24T08:44:12Z</dcterms:created>
  <dcterms:modified xsi:type="dcterms:W3CDTF">2023-12-13T07:05:44Z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2023-01-24T00:00:00Z</vt:filetime>
  </property>
</Properties>
</file>