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5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3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3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6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5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9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0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6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6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7CB8-222E-4DCB-A76E-F40626A0B505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AACF-00BF-49F5-B94A-AAEE2FEE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3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 Packard</dc:creator>
  <cp:lastModifiedBy>Hewlett Packard</cp:lastModifiedBy>
  <cp:revision>1</cp:revision>
  <dcterms:created xsi:type="dcterms:W3CDTF">2023-09-04T04:49:20Z</dcterms:created>
  <dcterms:modified xsi:type="dcterms:W3CDTF">2023-09-04T04:57:11Z</dcterms:modified>
</cp:coreProperties>
</file>