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Инвестиционная презентация компании JRS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Ремонт 'под ключ' • Отделочные работы • Технологии 'умный дом'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 компании JRS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Название компании: JRS</a:t>
            </a:r>
          </a:p>
          <a:p>
            <a:r>
              <a:t>• Локация: Казахстан, Астана</a:t>
            </a:r>
          </a:p>
          <a:p>
            <a:r>
              <a:t>• Опыт работы: 1 год</a:t>
            </a:r>
          </a:p>
          <a:p>
            <a:r>
              <a:t>• Направление: Ремонт 'под ключ', мебель на заказ, умный дом, пластиковые окна</a:t>
            </a:r>
          </a:p>
          <a:p>
            <a:r>
              <a:t>• Миссия: Создавать комфортные и современные пространства для клиентов.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Цель привлечения инвестиций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Запрашиваемая сумма: 5 000 000 ₸</a:t>
            </a:r>
          </a:p>
          <a:p>
            <a:r>
              <a:t>• Назначение инвестиций:</a:t>
            </a:r>
          </a:p>
          <a:p>
            <a:r>
              <a:t>  - Маркетинг и реклама</a:t>
            </a:r>
          </a:p>
          <a:p>
            <a:r>
              <a:t>  - Масштабирование бизнеса</a:t>
            </a:r>
          </a:p>
          <a:p>
            <a:r>
              <a:t>• Срок окупаемости: 12 месяцев</a:t>
            </a:r>
          </a:p>
          <a:p>
            <a:r>
              <a:t>• Доход инвестора: 60% от вложений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Наши услуги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Ремонт 'под ключ'</a:t>
            </a:r>
          </a:p>
          <a:p>
            <a:r>
              <a:t>2. Отделочные работы</a:t>
            </a:r>
          </a:p>
          <a:p>
            <a:r>
              <a:t>3. Мебель на заказ</a:t>
            </a:r>
          </a:p>
          <a:p>
            <a:r>
              <a:t>4. Пластиковые окна</a:t>
            </a:r>
          </a:p>
          <a:p>
            <a:r>
              <a:t>5. Умный дом</a:t>
            </a:r>
          </a:p>
          <a:p>
            <a:r>
              <a:t>6. Кондиционеры</a:t>
            </a:r>
          </a:p>
          <a:p>
            <a:r>
              <a:t>7. Дизайн интерьера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Финансовые показатели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Средний чек: 3 000 000 ₸ за ремонт</a:t>
            </a:r>
          </a:p>
          <a:p>
            <a:r>
              <a:t>• Количество клиентов в месяц: 5</a:t>
            </a:r>
          </a:p>
          <a:p>
            <a:r>
              <a:t>• Ежемесячный оборот: 15 000 000 ₸</a:t>
            </a:r>
          </a:p>
          <a:p>
            <a:r>
              <a:t>• Доход инвестора за год: 3 000 000 ₸ (60% от инвестиций)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Целевая аудитория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Физические лица:</a:t>
            </a:r>
          </a:p>
          <a:p>
            <a:r>
              <a:t>  - Владельцы квартир и домов</a:t>
            </a:r>
          </a:p>
          <a:p>
            <a:r>
              <a:t>  - Те, кто нуждается в качественном ремонте</a:t>
            </a:r>
          </a:p>
          <a:p>
            <a:r>
              <a:t>• Компании и фирмы:</a:t>
            </a:r>
          </a:p>
          <a:p>
            <a:r>
              <a:t>  - Офисы, коммерческие помещения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Конкурентные преимущества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Широкий спектр услуг: ремонт, мебель, умный дом</a:t>
            </a:r>
          </a:p>
          <a:p>
            <a:r>
              <a:t>2. Качественные материалы и современное оборудование</a:t>
            </a:r>
          </a:p>
          <a:p>
            <a:r>
              <a:t>3. Индивидуальный подход к клиентам</a:t>
            </a:r>
          </a:p>
          <a:p>
            <a:r>
              <a:t>4. Планы на развитие: онлайн-продажа стройматериалов, строительство коттеджей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Будущее развитие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2024-2025:</a:t>
            </a:r>
          </a:p>
          <a:p>
            <a:r>
              <a:t>  - Запуск онлайн-магазина строительных материалов</a:t>
            </a:r>
          </a:p>
          <a:p>
            <a:r>
              <a:t>  - Увеличение объемов заказов</a:t>
            </a:r>
          </a:p>
          <a:p>
            <a:r>
              <a:t>• 2025 и далее:</a:t>
            </a:r>
          </a:p>
          <a:p>
            <a:r>
              <a:t>  - Строительство домов и коттеджей на продажу</a:t>
            </a:r>
          </a:p>
          <a:p>
            <a:r>
              <a:t>  - Масштабирование бизнеса по всему Казахстану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Контактная информация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Название компании: JRS</a:t>
            </a:r>
          </a:p>
          <a:p>
            <a:r>
              <a:t>• Локация: Казахстан, Астана</a:t>
            </a:r>
          </a:p>
          <a:p>
            <a:r>
              <a:t>• Связь: добавьте ваш номер телефона или email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