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rustamgataulla" TargetMode="External"/><Relationship Id="rId2" Type="http://schemas.openxmlformats.org/officeDocument/2006/relationships/hyperlink" Target="https://vk.com/rustamgataulli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@marketrocketfranchise" TargetMode="External"/><Relationship Id="rId4" Type="http://schemas.openxmlformats.org/officeDocument/2006/relationships/hyperlink" Target="https://t.me/+6s3LdJ2MaS4yYzY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9E72B-2E10-424A-B4EB-EF3478FF0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Кейсы </a:t>
            </a:r>
            <a:r>
              <a:rPr lang="en-US" dirty="0"/>
              <a:t>market rocket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7CA210-D5A8-4D70-BC70-B3FD0590D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Помогаем выйти на </a:t>
            </a:r>
            <a:r>
              <a:rPr lang="en-US" dirty="0" err="1"/>
              <a:t>wildberries</a:t>
            </a:r>
            <a:r>
              <a:rPr lang="en-US" dirty="0"/>
              <a:t> </a:t>
            </a:r>
            <a:r>
              <a:rPr lang="ru-RU" dirty="0"/>
              <a:t>И МАСШТАБИРУЕМ БИЗНЕС С 2018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76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F772EE-7A69-48C3-93ED-0B50155B2A2D}"/>
              </a:ext>
            </a:extLst>
          </p:cNvPr>
          <p:cNvSpPr txBox="1"/>
          <p:nvPr/>
        </p:nvSpPr>
        <p:spPr>
          <a:xfrm>
            <a:off x="115503" y="298116"/>
            <a:ext cx="114829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42424"/>
                </a:solidFill>
                <a:effectLst/>
                <a:latin typeface="-apple-system"/>
              </a:rPr>
              <a:t>В рамках обучения и программы сопровождения мы:</a:t>
            </a: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Реализуем маркетинговую стратегию – от создания бренда до работы с отзывами.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Используем собственный опыт работы с механизмами внутреннего маркетинга маркетплейса.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Сами решаем вопрос технического характера.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Взаимодействуем с вашими клиентами, отвечаем на их вопросы.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Составляем отчёты по продажам.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Ведём аналитику, чтобы составлять план развития.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Контролируем остатки товаров на складе маркетплейса.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Заботимся о том, чтобы доставка проходила безопасно и точно в срок.</a:t>
            </a:r>
          </a:p>
          <a:p>
            <a:pPr algn="l"/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Всё это делают наши специалисты, в процессе обучая вас. Благодаря такой практике вы сможете управлять бизнесом сами и развивать онлайн-магазин, будете понимать алгоритмы и технические нюансы и сможете в дальнейшем открывать новые магазины.</a:t>
            </a:r>
          </a:p>
          <a:p>
            <a:pPr algn="ctr"/>
            <a:r>
              <a:rPr lang="ru-RU" b="1" i="0" dirty="0">
                <a:solidFill>
                  <a:srgbClr val="242424"/>
                </a:solidFill>
                <a:effectLst/>
                <a:latin typeface="-apple-system"/>
              </a:rPr>
              <a:t>Требования к партнерам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Наличие долгоиграющих планов по созданию своего товарного интернет-бизнеса и взращиванию его до миллионных оборотов.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Стойкость в желании развиваться и увеличивать доход.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Возможность выделять 2–5 часов в неделю для решения текущих вопросов.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Понимание важности участия в процессе (хотя мы и берем на себя 90 % задач).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Наличие инвестиций от 150 000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7358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524886-2196-491E-B3C4-69EF4D5F11D7}"/>
              </a:ext>
            </a:extLst>
          </p:cNvPr>
          <p:cNvSpPr/>
          <p:nvPr/>
        </p:nvSpPr>
        <p:spPr>
          <a:xfrm>
            <a:off x="3924860" y="0"/>
            <a:ext cx="4592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Наши соцсети: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31ADC-34B9-4E5B-8375-8FF26850BDE3}"/>
              </a:ext>
            </a:extLst>
          </p:cNvPr>
          <p:cNvSpPr txBox="1"/>
          <p:nvPr/>
        </p:nvSpPr>
        <p:spPr>
          <a:xfrm>
            <a:off x="750771" y="1126157"/>
            <a:ext cx="84028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Roboto" panose="02000000000000000000" pitchFamily="2" charset="0"/>
                <a:hlinkClick r:id="rId2" tooltip="https://vk.com/rustamgataullin"/>
              </a:rPr>
              <a:t>https://vk.com/rustamgataullin</a:t>
            </a:r>
            <a:endParaRPr lang="en-US" b="0" i="0" u="sng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  <a:p>
            <a:br>
              <a:rPr lang="en-US" dirty="0"/>
            </a:br>
            <a:r>
              <a:rPr lang="en-US" b="0" i="0" u="sng" dirty="0">
                <a:effectLst/>
                <a:latin typeface="Roboto" panose="02000000000000000000" pitchFamily="2" charset="0"/>
                <a:hlinkClick r:id="rId3" tooltip="https://instagram.com/rustamgataulla"/>
              </a:rPr>
              <a:t>https://instagram.com/rustamgataulla</a:t>
            </a:r>
            <a:endParaRPr lang="en-US" b="0" i="0" u="sng" dirty="0">
              <a:effectLst/>
              <a:latin typeface="Roboto" panose="02000000000000000000" pitchFamily="2" charset="0"/>
            </a:endParaRPr>
          </a:p>
          <a:p>
            <a:endParaRPr lang="en-US" b="0" i="0" u="sng" dirty="0">
              <a:effectLst/>
              <a:latin typeface="Roboto" panose="02000000000000000000" pitchFamily="2" charset="0"/>
            </a:endParaRPr>
          </a:p>
          <a:p>
            <a:br>
              <a:rPr lang="en-US" dirty="0"/>
            </a:br>
            <a:r>
              <a:rPr lang="en-US" b="0" i="0" u="sng" dirty="0">
                <a:effectLst/>
                <a:latin typeface="Roboto" panose="02000000000000000000" pitchFamily="2" charset="0"/>
                <a:hlinkClick r:id="rId4" tooltip="https://t.me/+6s3LdJ2MaS4yYzYy"/>
              </a:rPr>
              <a:t>https://t.me/+6s3LdJ2MaS4yYzYy</a:t>
            </a:r>
            <a:endParaRPr lang="en-US" b="0" i="0" u="sng" dirty="0">
              <a:effectLst/>
              <a:latin typeface="Roboto" panose="02000000000000000000" pitchFamily="2" charset="0"/>
            </a:endParaRPr>
          </a:p>
          <a:p>
            <a:endParaRPr lang="en-US" b="0" i="0" u="sng" dirty="0">
              <a:effectLst/>
              <a:latin typeface="Roboto" panose="02000000000000000000" pitchFamily="2" charset="0"/>
            </a:endParaRPr>
          </a:p>
          <a:p>
            <a:br>
              <a:rPr lang="en-US" dirty="0"/>
            </a:br>
            <a:r>
              <a:rPr lang="en-US" b="0" i="0" u="sng" dirty="0">
                <a:effectLst/>
                <a:latin typeface="Roboto" panose="02000000000000000000" pitchFamily="2" charset="0"/>
                <a:hlinkClick r:id="rId5" tooltip="https://www.youtube.com/@marketrocketfranchise"/>
              </a:rPr>
              <a:t>https://www.youtube.com/@marketrocketfranchise</a:t>
            </a:r>
            <a:endParaRPr lang="en-US" b="0" i="0" u="sng" dirty="0">
              <a:effectLst/>
              <a:latin typeface="Roboto" panose="02000000000000000000" pitchFamily="2" charset="0"/>
            </a:endParaRPr>
          </a:p>
          <a:p>
            <a:endParaRPr lang="en-US" u="sng" dirty="0">
              <a:latin typeface="Roboto" panose="02000000000000000000" pitchFamily="2" charset="0"/>
            </a:endParaRPr>
          </a:p>
          <a:p>
            <a:endParaRPr lang="en-US" b="0" i="0" u="sng" dirty="0">
              <a:effectLst/>
              <a:latin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7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EAC2D-5924-4392-8B54-7304EA0F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2"/>
            <a:ext cx="12192000" cy="6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252EA-42BA-49DC-9197-4CBA9644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франшиза получила награды: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9A4B74-1059-4FEC-A9FA-B72BC208F3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351" y="3129630"/>
            <a:ext cx="5666683" cy="2692476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52146D5-3E1D-46DA-A862-2DCE7A73F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4880" y="3129630"/>
            <a:ext cx="4645025" cy="2692476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1E65191-8EF0-4C8D-A4F2-0A968BD674E6}"/>
              </a:ext>
            </a:extLst>
          </p:cNvPr>
          <p:cNvSpPr txBox="1">
            <a:spLocks/>
          </p:cNvSpPr>
          <p:nvPr/>
        </p:nvSpPr>
        <p:spPr>
          <a:xfrm>
            <a:off x="1801343" y="2408197"/>
            <a:ext cx="2751407" cy="566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2022 год: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14F6D3A-4AD5-4F3B-AC19-A5510E1437A9}"/>
              </a:ext>
            </a:extLst>
          </p:cNvPr>
          <p:cNvSpPr txBox="1">
            <a:spLocks/>
          </p:cNvSpPr>
          <p:nvPr/>
        </p:nvSpPr>
        <p:spPr>
          <a:xfrm>
            <a:off x="7581688" y="2408197"/>
            <a:ext cx="2751407" cy="5660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2023 год:</a:t>
            </a:r>
          </a:p>
        </p:txBody>
      </p:sp>
    </p:spTree>
    <p:extLst>
      <p:ext uri="{BB962C8B-B14F-4D97-AF65-F5344CB8AC3E}">
        <p14:creationId xmlns:p14="http://schemas.microsoft.com/office/powerpoint/2010/main" val="198396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E2C79-7E6A-4D8E-8D7C-5BFCC94A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5129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КЕЙСЫ КЛИЕНТОВ: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E5933-1049-4DD7-8407-C2342FA6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3" y="1131859"/>
            <a:ext cx="5649848" cy="49088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431071-6590-493C-8C08-97AEF52DC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61" y="1131859"/>
            <a:ext cx="6144534" cy="49088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B6EDDF-BBF2-4785-A616-7925928532F7}"/>
              </a:ext>
            </a:extLst>
          </p:cNvPr>
          <p:cNvSpPr/>
          <p:nvPr/>
        </p:nvSpPr>
        <p:spPr>
          <a:xfrm>
            <a:off x="10087276" y="1771048"/>
            <a:ext cx="967578" cy="42696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7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895E3BB0-5907-4FA1-A952-3FF53DFEAEB0}"/>
              </a:ext>
            </a:extLst>
          </p:cNvPr>
          <p:cNvSpPr/>
          <p:nvPr/>
        </p:nvSpPr>
        <p:spPr>
          <a:xfrm>
            <a:off x="6525928" y="2752825"/>
            <a:ext cx="2319690" cy="1953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8299AE-AF8E-4F59-A586-FEE5820A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1" y="89770"/>
            <a:ext cx="10892277" cy="680767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645D3FF-C6C2-43B9-A5E1-FDD3361967E3}"/>
              </a:ext>
            </a:extLst>
          </p:cNvPr>
          <p:cNvSpPr/>
          <p:nvPr/>
        </p:nvSpPr>
        <p:spPr>
          <a:xfrm>
            <a:off x="8845618" y="2971800"/>
            <a:ext cx="2509943" cy="23224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FCEEFB-02E0-4D13-915E-CFA565B391F2}"/>
              </a:ext>
            </a:extLst>
          </p:cNvPr>
          <p:cNvSpPr/>
          <p:nvPr/>
        </p:nvSpPr>
        <p:spPr>
          <a:xfrm>
            <a:off x="2119943" y="5294267"/>
            <a:ext cx="116334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Обратите внимание на выручку за месяц</a:t>
            </a:r>
          </a:p>
        </p:txBody>
      </p:sp>
    </p:spTree>
    <p:extLst>
      <p:ext uri="{BB962C8B-B14F-4D97-AF65-F5344CB8AC3E}">
        <p14:creationId xmlns:p14="http://schemas.microsoft.com/office/powerpoint/2010/main" val="152559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D4E99-3F6F-402C-BD9C-C04466F0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4611DC-07B1-49D1-9873-CCDEAD8AE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5F9A8-08C3-4E5C-A7B2-76A5F71A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2CC82E0-419A-479D-B770-69594D7A1004}"/>
              </a:ext>
            </a:extLst>
          </p:cNvPr>
          <p:cNvSpPr/>
          <p:nvPr/>
        </p:nvSpPr>
        <p:spPr>
          <a:xfrm>
            <a:off x="6811479" y="4215864"/>
            <a:ext cx="1369996" cy="242419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F0235-C8BB-4615-8F9B-7F780C2F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4C3685-ACC1-4A33-BDD4-6D08E441C4C8}"/>
              </a:ext>
            </a:extLst>
          </p:cNvPr>
          <p:cNvSpPr/>
          <p:nvPr/>
        </p:nvSpPr>
        <p:spPr>
          <a:xfrm>
            <a:off x="6882063" y="4032985"/>
            <a:ext cx="1193533" cy="15304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74AC7-6942-4820-9219-ABFBC484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B36F69-CFA8-4B75-9EA7-D74C8A6A6620}"/>
              </a:ext>
            </a:extLst>
          </p:cNvPr>
          <p:cNvSpPr/>
          <p:nvPr/>
        </p:nvSpPr>
        <p:spPr>
          <a:xfrm>
            <a:off x="6872438" y="4004109"/>
            <a:ext cx="1001027" cy="1645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3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2F1BB5A-3C3F-45B3-9534-C0B3459C5539}"/>
              </a:ext>
            </a:extLst>
          </p:cNvPr>
          <p:cNvSpPr txBox="1"/>
          <p:nvPr/>
        </p:nvSpPr>
        <p:spPr>
          <a:xfrm>
            <a:off x="0" y="105878"/>
            <a:ext cx="120412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b="1" i="0" dirty="0">
                <a:solidFill>
                  <a:srgbClr val="242424"/>
                </a:solidFill>
                <a:effectLst/>
                <a:latin typeface="-apple-system"/>
              </a:rPr>
              <a:t>В течение первого месяца мы реализуем следующие задачи:</a:t>
            </a: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Создаем общий чат с клиентом,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хантером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 (аналитик подборщик товара) и аккаунт - менеджером, который будет вести клиента до органических 10 продаж и работать с магазином клиента в дальнейшем, если он отдает свой магазин нашей компании на ведение</a:t>
            </a: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Наш специалист проводит аналитику по товарам и создает чек-лист из 3 трендовых и актуальных товаров на маркетплейсе, с которыми можно стартовать с итоговой рентабельностью от 30%. Это входит в пакет франшизы.</a:t>
            </a: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Ищем самого надежного и выгодного поставщика в Китае посредством наших собственных агентов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байеров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, имеющих более чем 3-х летний опыт в организации поставок товара из Китая в Россию.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Проверяем товар на качество и осуществляем заказ.</a:t>
            </a: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Клиенту предоставляется вся документация и аналитические отчеты по товару. Это входит в пакет франшизы. Клиент оплачивает товар и его доставку до России, а также вознаграждение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байеру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. Ни мы, ни наш клиент не можем купить товар в Китае. Его может купить наш агент -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байер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, с которым мы работаем уже несколько лет.</a:t>
            </a: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Байер работает с проверенными производителями, чтобы минимизировать процент брака.</a:t>
            </a:r>
            <a:endParaRPr lang="en-US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Товар едет в Россию.</a:t>
            </a:r>
          </a:p>
          <a:p>
            <a:pPr algn="l"/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9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728B6-02D2-445C-8A02-B0CDF75040AD}"/>
              </a:ext>
            </a:extLst>
          </p:cNvPr>
          <p:cNvSpPr txBox="1"/>
          <p:nvPr/>
        </p:nvSpPr>
        <p:spPr>
          <a:xfrm>
            <a:off x="86627" y="0"/>
            <a:ext cx="120123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42424"/>
                </a:solidFill>
                <a:effectLst/>
                <a:latin typeface="-apple-system"/>
              </a:rPr>
              <a:t>В течение второго месяца мы:</a:t>
            </a:r>
            <a:endParaRPr lang="ru-RU" b="0" i="0" dirty="0">
              <a:solidFill>
                <a:srgbClr val="242424"/>
              </a:solidFill>
              <a:effectLst/>
              <a:latin typeface="-apple-system"/>
            </a:endParaRP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Открываем ИП для вас, если его нет.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Регистрируем Вас на маркетплейсах.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Создаем Ваш интернет-магазин.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Генерируем штрих-кода. Это оплачивает клиент.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Готовим профессиональное техническое задание по фото/видео контенту для карточки товара с учетом требований маркетплейса. Клиент оплачивает услуги дизайнера. Техническое задание, описание готовит наш менеджер.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Получаем товар из Китая.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При необходимости переупаковываем, наклеиваем штрих-кода. Эти услуги  оплачивает клиент. Это услуги фулфилмента.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Создаем правильное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seo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 - описание товара  Это входит в пакет франшизы.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Организуем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самовыкупы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 и первые отзывы, чтобы поднять карточку товара в топ выдачи. Работа менеджера входит в пакет франшизы, а услуги по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самовыкупам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 и отзывам оплачиваются клиентом.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Настраиваем внутреннюю рекламу на маркетплейсе. Работа менеджера входит в пакет франшизы, а рекламный бюджет оплачивает клиент.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При необходимости настраиваем внешний трафик на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карточку.Работа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 менеджера входит в пакет франшизы, а рекламный бюджет оплачивает клиент.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Отправляем товар на склад маркетплейса.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Отслеживаем движение </a:t>
            </a:r>
            <a:r>
              <a:rPr lang="ru-RU" b="0" i="0" dirty="0" err="1">
                <a:solidFill>
                  <a:srgbClr val="242424"/>
                </a:solidFill>
                <a:effectLst/>
                <a:latin typeface="-apple-system"/>
              </a:rPr>
              <a:t>товара,отзывы</a:t>
            </a: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, внутреннюю рекламу акции площадки.</a:t>
            </a:r>
          </a:p>
          <a:p>
            <a:pPr algn="l" rtl="0">
              <a:buFont typeface="+mj-lt"/>
              <a:buAutoNum type="arabicPeriod"/>
            </a:pPr>
            <a:r>
              <a:rPr lang="ru-RU" b="0" i="0" dirty="0">
                <a:solidFill>
                  <a:srgbClr val="242424"/>
                </a:solidFill>
                <a:effectLst/>
                <a:latin typeface="-apple-system"/>
              </a:rPr>
              <a:t> Доводим ваш бизнес до 10 органических продаж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94375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30</TotalTime>
  <Words>664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Gill Sans MT</vt:lpstr>
      <vt:lpstr>Roboto</vt:lpstr>
      <vt:lpstr>Галерея</vt:lpstr>
      <vt:lpstr>Кейсы market rocket </vt:lpstr>
      <vt:lpstr>Наша франшиза получила награды:</vt:lpstr>
      <vt:lpstr>КЕЙСЫ КЛИЕНТОВ: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Кейсы market rocket</dc:title>
  <dc:creator>HP</dc:creator>
  <cp:lastModifiedBy>HP</cp:lastModifiedBy>
  <cp:revision>4</cp:revision>
  <dcterms:created xsi:type="dcterms:W3CDTF">2023-10-19T08:56:31Z</dcterms:created>
  <dcterms:modified xsi:type="dcterms:W3CDTF">2023-10-19T09:26:41Z</dcterms:modified>
</cp:coreProperties>
</file>