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240"/>
            <a:ext cx="109720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240"/>
            <a:ext cx="109720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7103160" y="3816720"/>
            <a:ext cx="3789000" cy="76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2" descr=""/>
          <p:cNvPicPr/>
          <p:nvPr/>
        </p:nvPicPr>
        <p:blipFill>
          <a:blip r:embed="rId1"/>
          <a:stretch/>
        </p:blipFill>
        <p:spPr>
          <a:xfrm>
            <a:off x="360" y="360"/>
            <a:ext cx="12189960" cy="685620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1159560" y="2049120"/>
            <a:ext cx="452772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irce Rounded"/>
                <a:ea typeface="DejaVu Sans"/>
              </a:rPr>
              <a:t>Instagram: @fabrikadeti.nursultan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51080" y="4035600"/>
            <a:ext cx="1681920" cy="23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1498320" y="3084120"/>
            <a:ext cx="60948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irce Rounded"/>
                <a:ea typeface="DejaVu Sans"/>
              </a:rPr>
              <a:t>Руководитель проекта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irce Rounded"/>
                <a:ea typeface="DejaVu Sans"/>
              </a:rPr>
              <a:t>Фабрика-Дети Нур-Султан: Шаповалов Юрий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irce Rounded"/>
                <a:ea typeface="DejaVu Sans"/>
              </a:rPr>
              <a:t>+7 700 771 43 97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" descr=""/>
          <p:cNvPicPr/>
          <p:nvPr/>
        </p:nvPicPr>
        <p:blipFill>
          <a:blip r:embed="rId1"/>
          <a:stretch/>
        </p:blipFill>
        <p:spPr>
          <a:xfrm>
            <a:off x="360" y="0"/>
            <a:ext cx="12189960" cy="68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1" descr=""/>
          <p:cNvPicPr/>
          <p:nvPr/>
        </p:nvPicPr>
        <p:blipFill>
          <a:blip r:embed="rId1"/>
          <a:stretch/>
        </p:blipFill>
        <p:spPr>
          <a:xfrm>
            <a:off x="360" y="0"/>
            <a:ext cx="12189960" cy="68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1" descr=""/>
          <p:cNvPicPr/>
          <p:nvPr/>
        </p:nvPicPr>
        <p:blipFill>
          <a:blip r:embed="rId1"/>
          <a:stretch/>
        </p:blipFill>
        <p:spPr>
          <a:xfrm>
            <a:off x="36360" y="-36000"/>
            <a:ext cx="12189960" cy="68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2189960" cy="68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2" descr=""/>
          <p:cNvPicPr/>
          <p:nvPr/>
        </p:nvPicPr>
        <p:blipFill>
          <a:blip r:embed="rId1"/>
          <a:stretch/>
        </p:blipFill>
        <p:spPr>
          <a:xfrm>
            <a:off x="360" y="0"/>
            <a:ext cx="12189960" cy="68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Application>Trio_Office/6.2.8.2$Windows_x86 LibreOffice_project/</Application>
  <Words>19</Words>
  <Paragraphs>4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2018-04-10T20:08:01Z</dcterms:created>
  <dc:creator>Богдан Иванов</dc:creator>
  <dc:description/>
  <dc:language>ru-RU</dc:language>
  <cp:lastModifiedBy/>
  <dcterms:modified xsi:type="dcterms:W3CDTF">2020-11-25T13:27:04Z</dcterms:modified>
  <cp:revision>32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3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16</vt:i4>
  </property>
</Properties>
</file>