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3"/>
    <p:restoredTop sz="95872"/>
  </p:normalViewPr>
  <p:slideViewPr>
    <p:cSldViewPr snapToGrid="0">
      <p:cViewPr varScale="1">
        <p:scale>
          <a:sx n="90" d="100"/>
          <a:sy n="90" d="100"/>
        </p:scale>
        <p:origin x="232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FAC597-68F5-3240-BB52-DD9C59F26CA5}" type="doc">
      <dgm:prSet loTypeId="urn:microsoft.com/office/officeart/2005/8/layout/chevron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5AA9D2-E986-B440-8902-A7F1C5ECA1E3}">
      <dgm:prSet phldrT="[Text]"/>
      <dgm:spPr/>
      <dgm:t>
        <a:bodyPr/>
        <a:lstStyle/>
        <a:p>
          <a:r>
            <a:rPr lang="en-US" altLang="zh-CN" dirty="0"/>
            <a:t>1</a:t>
          </a:r>
          <a:endParaRPr lang="en-US" dirty="0"/>
        </a:p>
      </dgm:t>
    </dgm:pt>
    <dgm:pt modelId="{88BC5FF3-F0D4-2948-AEA3-01111C997405}" type="parTrans" cxnId="{4FD3C422-F3E8-ED4B-BB88-A3CF2C2969D2}">
      <dgm:prSet/>
      <dgm:spPr/>
      <dgm:t>
        <a:bodyPr/>
        <a:lstStyle/>
        <a:p>
          <a:endParaRPr lang="en-US"/>
        </a:p>
      </dgm:t>
    </dgm:pt>
    <dgm:pt modelId="{B659BC8A-D22F-7748-8D85-5CE0A183E74C}" type="sibTrans" cxnId="{4FD3C422-F3E8-ED4B-BB88-A3CF2C2969D2}">
      <dgm:prSet/>
      <dgm:spPr/>
      <dgm:t>
        <a:bodyPr/>
        <a:lstStyle/>
        <a:p>
          <a:endParaRPr lang="en-US"/>
        </a:p>
      </dgm:t>
    </dgm:pt>
    <dgm:pt modelId="{83D0249B-6DC7-7846-89D4-8C1526093E30}">
      <dgm:prSet phldrT="[Text]" custT="1"/>
      <dgm:spPr/>
      <dgm:t>
        <a:bodyPr/>
        <a:lstStyle/>
        <a:p>
          <a:r>
            <a:rPr lang="ru-RU" sz="1800" dirty="0"/>
            <a:t>Подтвердить намерение о сотрудничестве и подписать договор</a:t>
          </a:r>
          <a:endParaRPr lang="en-US" sz="1800" dirty="0"/>
        </a:p>
      </dgm:t>
    </dgm:pt>
    <dgm:pt modelId="{D77D4A78-0CA7-264D-8F1A-75A29154DF57}" type="parTrans" cxnId="{73F6E8E4-4262-F34A-B4D4-28F0846B93FF}">
      <dgm:prSet/>
      <dgm:spPr/>
      <dgm:t>
        <a:bodyPr/>
        <a:lstStyle/>
        <a:p>
          <a:endParaRPr lang="en-US"/>
        </a:p>
      </dgm:t>
    </dgm:pt>
    <dgm:pt modelId="{7041F1AF-9696-F44F-B715-661CD158C23A}" type="sibTrans" cxnId="{73F6E8E4-4262-F34A-B4D4-28F0846B93FF}">
      <dgm:prSet/>
      <dgm:spPr/>
      <dgm:t>
        <a:bodyPr/>
        <a:lstStyle/>
        <a:p>
          <a:endParaRPr lang="en-US"/>
        </a:p>
      </dgm:t>
    </dgm:pt>
    <dgm:pt modelId="{FB4E01D3-9EE3-E54C-9D54-88919C1EF1D3}">
      <dgm:prSet phldrT="[Text]"/>
      <dgm:spPr/>
      <dgm:t>
        <a:bodyPr/>
        <a:lstStyle/>
        <a:p>
          <a:r>
            <a:rPr lang="en-US" altLang="zh-CN" dirty="0"/>
            <a:t>2</a:t>
          </a:r>
          <a:endParaRPr lang="en-US" dirty="0"/>
        </a:p>
      </dgm:t>
    </dgm:pt>
    <dgm:pt modelId="{9524D637-6FC1-E343-A6A0-870F59E74248}" type="parTrans" cxnId="{3BE00D4A-A417-BF44-A9B1-B3324BBEF3B4}">
      <dgm:prSet/>
      <dgm:spPr/>
      <dgm:t>
        <a:bodyPr/>
        <a:lstStyle/>
        <a:p>
          <a:endParaRPr lang="en-US"/>
        </a:p>
      </dgm:t>
    </dgm:pt>
    <dgm:pt modelId="{56AD40C6-B8F4-CB4D-BCDE-0165C2A07B47}" type="sibTrans" cxnId="{3BE00D4A-A417-BF44-A9B1-B3324BBEF3B4}">
      <dgm:prSet/>
      <dgm:spPr/>
      <dgm:t>
        <a:bodyPr/>
        <a:lstStyle/>
        <a:p>
          <a:endParaRPr lang="en-US"/>
        </a:p>
      </dgm:t>
    </dgm:pt>
    <dgm:pt modelId="{28E4C0D0-E558-0844-B48F-4485B23C6254}">
      <dgm:prSet phldrT="[Text]" custT="1"/>
      <dgm:spPr/>
      <dgm:t>
        <a:bodyPr/>
        <a:lstStyle/>
        <a:p>
          <a:r>
            <a:rPr lang="ru-RU" sz="1800" dirty="0"/>
            <a:t>Сумма инвестиции поступает на счет компании, и мы начинаем подбирать для вас лучший вариант расположения аптеки. </a:t>
          </a:r>
          <a:endParaRPr lang="en-US" sz="1800" dirty="0"/>
        </a:p>
      </dgm:t>
    </dgm:pt>
    <dgm:pt modelId="{8A586C54-6EDC-9C43-BE65-5BD520F96393}" type="parTrans" cxnId="{3144ED1C-E5F8-2F46-A0B8-EB0A33283B5F}">
      <dgm:prSet/>
      <dgm:spPr/>
      <dgm:t>
        <a:bodyPr/>
        <a:lstStyle/>
        <a:p>
          <a:endParaRPr lang="en-US"/>
        </a:p>
      </dgm:t>
    </dgm:pt>
    <dgm:pt modelId="{7312546C-62EC-D44F-9407-203B29844593}" type="sibTrans" cxnId="{3144ED1C-E5F8-2F46-A0B8-EB0A33283B5F}">
      <dgm:prSet/>
      <dgm:spPr/>
      <dgm:t>
        <a:bodyPr/>
        <a:lstStyle/>
        <a:p>
          <a:endParaRPr lang="en-US"/>
        </a:p>
      </dgm:t>
    </dgm:pt>
    <dgm:pt modelId="{56771E26-9EC4-3E4A-8E49-355AE18024D3}">
      <dgm:prSet phldrT="[Text]"/>
      <dgm:spPr/>
      <dgm:t>
        <a:bodyPr/>
        <a:lstStyle/>
        <a:p>
          <a:r>
            <a:rPr lang="en-US" altLang="zh-CN" dirty="0"/>
            <a:t>3</a:t>
          </a:r>
          <a:endParaRPr lang="en-US" dirty="0"/>
        </a:p>
      </dgm:t>
    </dgm:pt>
    <dgm:pt modelId="{0EFFE151-A04C-7D4D-985B-FAC13B4A7545}" type="parTrans" cxnId="{0F3EFA07-8824-0F4B-8CF3-0DABEEF6C912}">
      <dgm:prSet/>
      <dgm:spPr/>
      <dgm:t>
        <a:bodyPr/>
        <a:lstStyle/>
        <a:p>
          <a:endParaRPr lang="en-US"/>
        </a:p>
      </dgm:t>
    </dgm:pt>
    <dgm:pt modelId="{AB96A721-88DE-2647-A6AD-86C6C0C043D5}" type="sibTrans" cxnId="{0F3EFA07-8824-0F4B-8CF3-0DABEEF6C912}">
      <dgm:prSet/>
      <dgm:spPr/>
      <dgm:t>
        <a:bodyPr/>
        <a:lstStyle/>
        <a:p>
          <a:endParaRPr lang="en-US"/>
        </a:p>
      </dgm:t>
    </dgm:pt>
    <dgm:pt modelId="{E5AAEADE-EEC7-DD4F-B584-33163FCDD372}">
      <dgm:prSet phldrT="[Text]" custT="1"/>
      <dgm:spPr/>
      <dgm:t>
        <a:bodyPr/>
        <a:lstStyle/>
        <a:p>
          <a:r>
            <a:rPr lang="ru-RU" sz="1800" dirty="0"/>
            <a:t>Рекрутинг лучших сотрудников для вас</a:t>
          </a:r>
          <a:endParaRPr lang="en-US" sz="1800" dirty="0"/>
        </a:p>
      </dgm:t>
    </dgm:pt>
    <dgm:pt modelId="{CF5DDD78-2FC7-8642-814F-D83651FD4A27}" type="parTrans" cxnId="{FBEFD934-0794-D24E-8FDB-23113E753EDF}">
      <dgm:prSet/>
      <dgm:spPr/>
      <dgm:t>
        <a:bodyPr/>
        <a:lstStyle/>
        <a:p>
          <a:endParaRPr lang="en-US"/>
        </a:p>
      </dgm:t>
    </dgm:pt>
    <dgm:pt modelId="{091A7DB4-327B-0A4D-A9A0-A006E4939B77}" type="sibTrans" cxnId="{FBEFD934-0794-D24E-8FDB-23113E753EDF}">
      <dgm:prSet/>
      <dgm:spPr/>
      <dgm:t>
        <a:bodyPr/>
        <a:lstStyle/>
        <a:p>
          <a:endParaRPr lang="en-US"/>
        </a:p>
      </dgm:t>
    </dgm:pt>
    <dgm:pt modelId="{A871D81B-23F6-B540-AB11-FDC68A99F82D}">
      <dgm:prSet/>
      <dgm:spPr/>
      <dgm:t>
        <a:bodyPr/>
        <a:lstStyle/>
        <a:p>
          <a:r>
            <a:rPr lang="en-US" altLang="zh-CN" dirty="0"/>
            <a:t>4</a:t>
          </a:r>
          <a:endParaRPr lang="en-US" dirty="0"/>
        </a:p>
      </dgm:t>
    </dgm:pt>
    <dgm:pt modelId="{D922F37A-73AB-DC41-AB37-358BD27E9558}" type="parTrans" cxnId="{B2A0454F-35EC-2246-A039-4C7E8736677D}">
      <dgm:prSet/>
      <dgm:spPr/>
      <dgm:t>
        <a:bodyPr/>
        <a:lstStyle/>
        <a:p>
          <a:endParaRPr lang="en-US"/>
        </a:p>
      </dgm:t>
    </dgm:pt>
    <dgm:pt modelId="{FAF53D31-5801-DF4C-A7BC-2023714DA9DC}" type="sibTrans" cxnId="{B2A0454F-35EC-2246-A039-4C7E8736677D}">
      <dgm:prSet/>
      <dgm:spPr/>
      <dgm:t>
        <a:bodyPr/>
        <a:lstStyle/>
        <a:p>
          <a:endParaRPr lang="en-US"/>
        </a:p>
      </dgm:t>
    </dgm:pt>
    <dgm:pt modelId="{1BA74A5F-8ED3-AD4B-A96B-7A50C4BF75AE}">
      <dgm:prSet custT="1"/>
      <dgm:spPr/>
      <dgm:t>
        <a:bodyPr/>
        <a:lstStyle/>
        <a:p>
          <a:r>
            <a:rPr lang="ru-RU" sz="1800" dirty="0"/>
            <a:t>Аптека начинает работу</a:t>
          </a:r>
          <a:endParaRPr lang="en-US" sz="1800" dirty="0"/>
        </a:p>
      </dgm:t>
    </dgm:pt>
    <dgm:pt modelId="{FAA6CD1B-0887-E746-BFAD-BD5E735D1441}" type="parTrans" cxnId="{18B05DDA-131B-EE40-A3D3-5D008A039211}">
      <dgm:prSet/>
      <dgm:spPr/>
      <dgm:t>
        <a:bodyPr/>
        <a:lstStyle/>
        <a:p>
          <a:endParaRPr lang="en-US"/>
        </a:p>
      </dgm:t>
    </dgm:pt>
    <dgm:pt modelId="{E1F3394C-778A-9647-8AE4-15CA4A6BF19A}" type="sibTrans" cxnId="{18B05DDA-131B-EE40-A3D3-5D008A039211}">
      <dgm:prSet/>
      <dgm:spPr/>
      <dgm:t>
        <a:bodyPr/>
        <a:lstStyle/>
        <a:p>
          <a:endParaRPr lang="en-US"/>
        </a:p>
      </dgm:t>
    </dgm:pt>
    <dgm:pt modelId="{4D7969DE-53AF-5B40-A900-EBD98B44FCE4}">
      <dgm:prSet/>
      <dgm:spPr/>
      <dgm:t>
        <a:bodyPr/>
        <a:lstStyle/>
        <a:p>
          <a:r>
            <a:rPr lang="en-US" altLang="zh-CN" dirty="0"/>
            <a:t>5</a:t>
          </a:r>
          <a:endParaRPr lang="en-US" dirty="0"/>
        </a:p>
      </dgm:t>
    </dgm:pt>
    <dgm:pt modelId="{5CEDA528-C8D2-B948-9E66-DC05E779A2BF}" type="parTrans" cxnId="{F2A93804-6F12-534A-A49E-CAA18A4B26E4}">
      <dgm:prSet/>
      <dgm:spPr/>
      <dgm:t>
        <a:bodyPr/>
        <a:lstStyle/>
        <a:p>
          <a:endParaRPr lang="en-US"/>
        </a:p>
      </dgm:t>
    </dgm:pt>
    <dgm:pt modelId="{0A3DEA7E-8F88-AB4F-8053-EFF7EA8C1341}" type="sibTrans" cxnId="{F2A93804-6F12-534A-A49E-CAA18A4B26E4}">
      <dgm:prSet/>
      <dgm:spPr/>
      <dgm:t>
        <a:bodyPr/>
        <a:lstStyle/>
        <a:p>
          <a:endParaRPr lang="en-US"/>
        </a:p>
      </dgm:t>
    </dgm:pt>
    <dgm:pt modelId="{6A220E12-85AC-9B42-9631-E749B32F4719}">
      <dgm:prSet custT="1"/>
      <dgm:spPr/>
      <dgm:t>
        <a:bodyPr/>
        <a:lstStyle/>
        <a:p>
          <a:r>
            <a:rPr lang="ru-RU" sz="1800" dirty="0"/>
            <a:t>За операционные и административные расходы наша компания получает 30</a:t>
          </a:r>
          <a:r>
            <a:rPr lang="en-US" sz="1800" dirty="0"/>
            <a:t>%</a:t>
          </a:r>
        </a:p>
      </dgm:t>
    </dgm:pt>
    <dgm:pt modelId="{BFC276E3-50BF-CB44-9E43-A883DA5E9614}" type="parTrans" cxnId="{F78B12D5-3309-A54E-8B85-56C1A27F3B73}">
      <dgm:prSet/>
      <dgm:spPr/>
      <dgm:t>
        <a:bodyPr/>
        <a:lstStyle/>
        <a:p>
          <a:endParaRPr lang="en-US"/>
        </a:p>
      </dgm:t>
    </dgm:pt>
    <dgm:pt modelId="{DE2E7CE4-5067-6044-9780-96170CD04473}" type="sibTrans" cxnId="{F78B12D5-3309-A54E-8B85-56C1A27F3B73}">
      <dgm:prSet/>
      <dgm:spPr/>
      <dgm:t>
        <a:bodyPr/>
        <a:lstStyle/>
        <a:p>
          <a:endParaRPr lang="en-US"/>
        </a:p>
      </dgm:t>
    </dgm:pt>
    <dgm:pt modelId="{FCDB8BFC-A37D-7C42-B316-67A89EDCA53B}">
      <dgm:prSet phldrT="[Text]" custT="1"/>
      <dgm:spPr/>
      <dgm:t>
        <a:bodyPr/>
        <a:lstStyle/>
        <a:p>
          <a:r>
            <a:rPr lang="ru-RU" sz="1800" dirty="0"/>
            <a:t>Также, ожидаем подтверждения с вашей стороны. </a:t>
          </a:r>
          <a:endParaRPr lang="en-US" sz="1800" dirty="0"/>
        </a:p>
      </dgm:t>
    </dgm:pt>
    <dgm:pt modelId="{84A1CADF-E4D0-344A-B29D-D7ACCE103B41}" type="parTrans" cxnId="{815DC804-51D0-414D-B24B-2A4E93528D97}">
      <dgm:prSet/>
      <dgm:spPr/>
      <dgm:t>
        <a:bodyPr/>
        <a:lstStyle/>
        <a:p>
          <a:endParaRPr lang="en-US"/>
        </a:p>
      </dgm:t>
    </dgm:pt>
    <dgm:pt modelId="{DCD7B359-2E72-E94F-952E-6442D87C2E51}" type="sibTrans" cxnId="{815DC804-51D0-414D-B24B-2A4E93528D97}">
      <dgm:prSet/>
      <dgm:spPr/>
      <dgm:t>
        <a:bodyPr/>
        <a:lstStyle/>
        <a:p>
          <a:endParaRPr lang="en-US"/>
        </a:p>
      </dgm:t>
    </dgm:pt>
    <dgm:pt modelId="{7A9C1A93-C1B7-9647-B364-8BB2E4AD7687}">
      <dgm:prSet phldrT="[Text]" custT="1"/>
      <dgm:spPr/>
      <dgm:t>
        <a:bodyPr/>
        <a:lstStyle/>
        <a:p>
          <a:r>
            <a:rPr lang="ru-RU" sz="1800" dirty="0"/>
            <a:t>Подписание договоров поставки с поставщиками</a:t>
          </a:r>
          <a:endParaRPr lang="en-US" sz="1800" dirty="0"/>
        </a:p>
      </dgm:t>
    </dgm:pt>
    <dgm:pt modelId="{618B5F95-4C01-3D46-9D42-B3D7AC56BC3A}" type="parTrans" cxnId="{28E6360A-1A8A-7E46-9907-9F03031D81EF}">
      <dgm:prSet/>
      <dgm:spPr/>
      <dgm:t>
        <a:bodyPr/>
        <a:lstStyle/>
        <a:p>
          <a:endParaRPr lang="en-US"/>
        </a:p>
      </dgm:t>
    </dgm:pt>
    <dgm:pt modelId="{9BEF9B49-B576-5345-BC5F-5C53364A1A48}" type="sibTrans" cxnId="{28E6360A-1A8A-7E46-9907-9F03031D81EF}">
      <dgm:prSet/>
      <dgm:spPr/>
      <dgm:t>
        <a:bodyPr/>
        <a:lstStyle/>
        <a:p>
          <a:endParaRPr lang="en-US"/>
        </a:p>
      </dgm:t>
    </dgm:pt>
    <dgm:pt modelId="{0A1FBDC4-07E1-FB49-9B43-9C310F21C44D}">
      <dgm:prSet custT="1"/>
      <dgm:spPr/>
      <dgm:t>
        <a:bodyPr/>
        <a:lstStyle/>
        <a:p>
          <a:r>
            <a:rPr lang="ru-RU" sz="1800" dirty="0"/>
            <a:t>Предоставляет вам ежемесячные данные о продажах</a:t>
          </a:r>
          <a:endParaRPr lang="en-US" sz="1800" dirty="0"/>
        </a:p>
      </dgm:t>
    </dgm:pt>
    <dgm:pt modelId="{1EA7FFD9-73FD-8E4D-ABCE-3115614A333A}" type="parTrans" cxnId="{285B12FE-1A15-0D45-97F0-1F2206AF3C84}">
      <dgm:prSet/>
      <dgm:spPr/>
      <dgm:t>
        <a:bodyPr/>
        <a:lstStyle/>
        <a:p>
          <a:endParaRPr lang="en-US"/>
        </a:p>
      </dgm:t>
    </dgm:pt>
    <dgm:pt modelId="{3AB162F4-F5EA-8B41-B08B-E72CD3D04088}" type="sibTrans" cxnId="{285B12FE-1A15-0D45-97F0-1F2206AF3C84}">
      <dgm:prSet/>
      <dgm:spPr/>
      <dgm:t>
        <a:bodyPr/>
        <a:lstStyle/>
        <a:p>
          <a:endParaRPr lang="en-US"/>
        </a:p>
      </dgm:t>
    </dgm:pt>
    <dgm:pt modelId="{E503D678-920D-7549-854A-F480E1DD9695}">
      <dgm:prSet custT="1"/>
      <dgm:spPr/>
      <dgm:t>
        <a:bodyPr/>
        <a:lstStyle/>
        <a:p>
          <a:r>
            <a:rPr lang="ru-RU" sz="1800" dirty="0"/>
            <a:t>Вложения будут возвращаться с третьего месяца</a:t>
          </a:r>
          <a:endParaRPr lang="en-US" sz="1800" dirty="0"/>
        </a:p>
      </dgm:t>
    </dgm:pt>
    <dgm:pt modelId="{0271F9D3-FABF-2D46-A9B9-233DA27D199F}" type="parTrans" cxnId="{4B61A01F-E340-3144-B3D5-8FD8A985C5D7}">
      <dgm:prSet/>
      <dgm:spPr/>
      <dgm:t>
        <a:bodyPr/>
        <a:lstStyle/>
        <a:p>
          <a:endParaRPr lang="en-US"/>
        </a:p>
      </dgm:t>
    </dgm:pt>
    <dgm:pt modelId="{CFC9F5B0-3EDF-CC4A-BE62-F0A8DD63B407}" type="sibTrans" cxnId="{4B61A01F-E340-3144-B3D5-8FD8A985C5D7}">
      <dgm:prSet/>
      <dgm:spPr/>
      <dgm:t>
        <a:bodyPr/>
        <a:lstStyle/>
        <a:p>
          <a:endParaRPr lang="en-US"/>
        </a:p>
      </dgm:t>
    </dgm:pt>
    <dgm:pt modelId="{C18F5B70-EA58-8A4E-BDAC-C6C963CD224B}">
      <dgm:prSet custT="1"/>
      <dgm:spPr/>
      <dgm:t>
        <a:bodyPr/>
        <a:lstStyle/>
        <a:p>
          <a:r>
            <a:rPr lang="ru-RU" sz="1800" dirty="0"/>
            <a:t>Остальные 70% от дохода получаете Вы ежемесячно.</a:t>
          </a:r>
          <a:endParaRPr lang="en-US" sz="1800" dirty="0"/>
        </a:p>
      </dgm:t>
    </dgm:pt>
    <dgm:pt modelId="{9987339A-F248-CF4E-A9F2-C14592A3870E}" type="parTrans" cxnId="{2EC89D1F-8C11-3F4A-8E10-49944976ED9A}">
      <dgm:prSet/>
      <dgm:spPr/>
      <dgm:t>
        <a:bodyPr/>
        <a:lstStyle/>
        <a:p>
          <a:endParaRPr lang="en-US"/>
        </a:p>
      </dgm:t>
    </dgm:pt>
    <dgm:pt modelId="{063A9D25-1239-1B4B-B2B4-27B81F2BA009}" type="sibTrans" cxnId="{2EC89D1F-8C11-3F4A-8E10-49944976ED9A}">
      <dgm:prSet/>
      <dgm:spPr/>
      <dgm:t>
        <a:bodyPr/>
        <a:lstStyle/>
        <a:p>
          <a:endParaRPr lang="en-US"/>
        </a:p>
      </dgm:t>
    </dgm:pt>
    <dgm:pt modelId="{F38378EE-0272-334E-AE0F-16577B3486C5}" type="pres">
      <dgm:prSet presAssocID="{6AFAC597-68F5-3240-BB52-DD9C59F26CA5}" presName="linearFlow" presStyleCnt="0">
        <dgm:presLayoutVars>
          <dgm:dir/>
          <dgm:animLvl val="lvl"/>
          <dgm:resizeHandles val="exact"/>
        </dgm:presLayoutVars>
      </dgm:prSet>
      <dgm:spPr/>
    </dgm:pt>
    <dgm:pt modelId="{80323E52-04E4-614C-90F9-1E001E16D2D4}" type="pres">
      <dgm:prSet presAssocID="{0C5AA9D2-E986-B440-8902-A7F1C5ECA1E3}" presName="composite" presStyleCnt="0"/>
      <dgm:spPr/>
    </dgm:pt>
    <dgm:pt modelId="{6AB8AAE4-D1E3-3348-AB65-795CAD5FFCD6}" type="pres">
      <dgm:prSet presAssocID="{0C5AA9D2-E986-B440-8902-A7F1C5ECA1E3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87E980FF-AC72-C74E-A21A-3DD05BC70269}" type="pres">
      <dgm:prSet presAssocID="{0C5AA9D2-E986-B440-8902-A7F1C5ECA1E3}" presName="descendantText" presStyleLbl="alignAcc1" presStyleIdx="0" presStyleCnt="5">
        <dgm:presLayoutVars>
          <dgm:bulletEnabled val="1"/>
        </dgm:presLayoutVars>
      </dgm:prSet>
      <dgm:spPr/>
    </dgm:pt>
    <dgm:pt modelId="{7E88A06F-B64B-E94A-B6BD-3430670BB605}" type="pres">
      <dgm:prSet presAssocID="{B659BC8A-D22F-7748-8D85-5CE0A183E74C}" presName="sp" presStyleCnt="0"/>
      <dgm:spPr/>
    </dgm:pt>
    <dgm:pt modelId="{52B39E51-E4A1-A94F-B287-A6E678891C63}" type="pres">
      <dgm:prSet presAssocID="{FB4E01D3-9EE3-E54C-9D54-88919C1EF1D3}" presName="composite" presStyleCnt="0"/>
      <dgm:spPr/>
    </dgm:pt>
    <dgm:pt modelId="{B79E5937-442F-BD4D-93A5-472828C12C2B}" type="pres">
      <dgm:prSet presAssocID="{FB4E01D3-9EE3-E54C-9D54-88919C1EF1D3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D6255E20-8417-6A40-830D-FEC53DDA1301}" type="pres">
      <dgm:prSet presAssocID="{FB4E01D3-9EE3-E54C-9D54-88919C1EF1D3}" presName="descendantText" presStyleLbl="alignAcc1" presStyleIdx="1" presStyleCnt="5">
        <dgm:presLayoutVars>
          <dgm:bulletEnabled val="1"/>
        </dgm:presLayoutVars>
      </dgm:prSet>
      <dgm:spPr/>
    </dgm:pt>
    <dgm:pt modelId="{EAE9C16B-3AFC-D14A-9B97-2FDADD93BD8C}" type="pres">
      <dgm:prSet presAssocID="{56AD40C6-B8F4-CB4D-BCDE-0165C2A07B47}" presName="sp" presStyleCnt="0"/>
      <dgm:spPr/>
    </dgm:pt>
    <dgm:pt modelId="{807A69A2-0FD3-E047-907D-4107253E1E92}" type="pres">
      <dgm:prSet presAssocID="{56771E26-9EC4-3E4A-8E49-355AE18024D3}" presName="composite" presStyleCnt="0"/>
      <dgm:spPr/>
    </dgm:pt>
    <dgm:pt modelId="{8DB63AE7-A9CD-F14B-9F10-19E56AD9AE5E}" type="pres">
      <dgm:prSet presAssocID="{56771E26-9EC4-3E4A-8E49-355AE18024D3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39E67410-00C9-4A41-B290-2909DA8793E9}" type="pres">
      <dgm:prSet presAssocID="{56771E26-9EC4-3E4A-8E49-355AE18024D3}" presName="descendantText" presStyleLbl="alignAcc1" presStyleIdx="2" presStyleCnt="5">
        <dgm:presLayoutVars>
          <dgm:bulletEnabled val="1"/>
        </dgm:presLayoutVars>
      </dgm:prSet>
      <dgm:spPr/>
    </dgm:pt>
    <dgm:pt modelId="{FA01F329-F594-3E44-A5C0-3DF873060BB8}" type="pres">
      <dgm:prSet presAssocID="{AB96A721-88DE-2647-A6AD-86C6C0C043D5}" presName="sp" presStyleCnt="0"/>
      <dgm:spPr/>
    </dgm:pt>
    <dgm:pt modelId="{2D0CC053-E386-5346-B03B-1A175F77CCAC}" type="pres">
      <dgm:prSet presAssocID="{A871D81B-23F6-B540-AB11-FDC68A99F82D}" presName="composite" presStyleCnt="0"/>
      <dgm:spPr/>
    </dgm:pt>
    <dgm:pt modelId="{31EFEC97-6F78-0A45-A9A7-F11193B595D0}" type="pres">
      <dgm:prSet presAssocID="{A871D81B-23F6-B540-AB11-FDC68A99F82D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944F4B37-07B6-7A4E-98CA-8E0B9ADA1F05}" type="pres">
      <dgm:prSet presAssocID="{A871D81B-23F6-B540-AB11-FDC68A99F82D}" presName="descendantText" presStyleLbl="alignAcc1" presStyleIdx="3" presStyleCnt="5">
        <dgm:presLayoutVars>
          <dgm:bulletEnabled val="1"/>
        </dgm:presLayoutVars>
      </dgm:prSet>
      <dgm:spPr/>
    </dgm:pt>
    <dgm:pt modelId="{2AF66345-4DDB-A94D-AF69-42E7E64D29FB}" type="pres">
      <dgm:prSet presAssocID="{FAF53D31-5801-DF4C-A7BC-2023714DA9DC}" presName="sp" presStyleCnt="0"/>
      <dgm:spPr/>
    </dgm:pt>
    <dgm:pt modelId="{9A942AC0-0753-4642-9D02-BA37BE135C76}" type="pres">
      <dgm:prSet presAssocID="{4D7969DE-53AF-5B40-A900-EBD98B44FCE4}" presName="composite" presStyleCnt="0"/>
      <dgm:spPr/>
    </dgm:pt>
    <dgm:pt modelId="{B9B2D8B2-3DE5-4546-8782-C9EE604C01C1}" type="pres">
      <dgm:prSet presAssocID="{4D7969DE-53AF-5B40-A900-EBD98B44FCE4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E1DAF115-E92D-0349-9598-C98D64714473}" type="pres">
      <dgm:prSet presAssocID="{4D7969DE-53AF-5B40-A900-EBD98B44FCE4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52212A04-C4A2-1842-8E0D-353B44A870CE}" type="presOf" srcId="{A871D81B-23F6-B540-AB11-FDC68A99F82D}" destId="{31EFEC97-6F78-0A45-A9A7-F11193B595D0}" srcOrd="0" destOrd="0" presId="urn:microsoft.com/office/officeart/2005/8/layout/chevron2"/>
    <dgm:cxn modelId="{F2A93804-6F12-534A-A49E-CAA18A4B26E4}" srcId="{6AFAC597-68F5-3240-BB52-DD9C59F26CA5}" destId="{4D7969DE-53AF-5B40-A900-EBD98B44FCE4}" srcOrd="4" destOrd="0" parTransId="{5CEDA528-C8D2-B948-9E66-DC05E779A2BF}" sibTransId="{0A3DEA7E-8F88-AB4F-8053-EFF7EA8C1341}"/>
    <dgm:cxn modelId="{815DC804-51D0-414D-B24B-2A4E93528D97}" srcId="{FB4E01D3-9EE3-E54C-9D54-88919C1EF1D3}" destId="{FCDB8BFC-A37D-7C42-B316-67A89EDCA53B}" srcOrd="1" destOrd="0" parTransId="{84A1CADF-E4D0-344A-B29D-D7ACCE103B41}" sibTransId="{DCD7B359-2E72-E94F-952E-6442D87C2E51}"/>
    <dgm:cxn modelId="{0F3EFA07-8824-0F4B-8CF3-0DABEEF6C912}" srcId="{6AFAC597-68F5-3240-BB52-DD9C59F26CA5}" destId="{56771E26-9EC4-3E4A-8E49-355AE18024D3}" srcOrd="2" destOrd="0" parTransId="{0EFFE151-A04C-7D4D-985B-FAC13B4A7545}" sibTransId="{AB96A721-88DE-2647-A6AD-86C6C0C043D5}"/>
    <dgm:cxn modelId="{28E6360A-1A8A-7E46-9907-9F03031D81EF}" srcId="{56771E26-9EC4-3E4A-8E49-355AE18024D3}" destId="{7A9C1A93-C1B7-9647-B364-8BB2E4AD7687}" srcOrd="1" destOrd="0" parTransId="{618B5F95-4C01-3D46-9D42-B3D7AC56BC3A}" sibTransId="{9BEF9B49-B576-5345-BC5F-5C53364A1A48}"/>
    <dgm:cxn modelId="{8B74EC0E-1D23-4D48-80E0-6DA9B593E397}" type="presOf" srcId="{6AFAC597-68F5-3240-BB52-DD9C59F26CA5}" destId="{F38378EE-0272-334E-AE0F-16577B3486C5}" srcOrd="0" destOrd="0" presId="urn:microsoft.com/office/officeart/2005/8/layout/chevron2"/>
    <dgm:cxn modelId="{F57BD30F-0EDD-8242-AE25-2CF2069E35B0}" type="presOf" srcId="{E503D678-920D-7549-854A-F480E1DD9695}" destId="{944F4B37-07B6-7A4E-98CA-8E0B9ADA1F05}" srcOrd="0" destOrd="2" presId="urn:microsoft.com/office/officeart/2005/8/layout/chevron2"/>
    <dgm:cxn modelId="{DD2E7715-065E-7141-AE8D-4223E81E45F5}" type="presOf" srcId="{56771E26-9EC4-3E4A-8E49-355AE18024D3}" destId="{8DB63AE7-A9CD-F14B-9F10-19E56AD9AE5E}" srcOrd="0" destOrd="0" presId="urn:microsoft.com/office/officeart/2005/8/layout/chevron2"/>
    <dgm:cxn modelId="{0779D319-B245-1F43-844A-658F8E08022C}" type="presOf" srcId="{7A9C1A93-C1B7-9647-B364-8BB2E4AD7687}" destId="{39E67410-00C9-4A41-B290-2909DA8793E9}" srcOrd="0" destOrd="1" presId="urn:microsoft.com/office/officeart/2005/8/layout/chevron2"/>
    <dgm:cxn modelId="{3144ED1C-E5F8-2F46-A0B8-EB0A33283B5F}" srcId="{FB4E01D3-9EE3-E54C-9D54-88919C1EF1D3}" destId="{28E4C0D0-E558-0844-B48F-4485B23C6254}" srcOrd="0" destOrd="0" parTransId="{8A586C54-6EDC-9C43-BE65-5BD520F96393}" sibTransId="{7312546C-62EC-D44F-9407-203B29844593}"/>
    <dgm:cxn modelId="{2EC89D1F-8C11-3F4A-8E10-49944976ED9A}" srcId="{4D7969DE-53AF-5B40-A900-EBD98B44FCE4}" destId="{C18F5B70-EA58-8A4E-BDAC-C6C963CD224B}" srcOrd="1" destOrd="0" parTransId="{9987339A-F248-CF4E-A9F2-C14592A3870E}" sibTransId="{063A9D25-1239-1B4B-B2B4-27B81F2BA009}"/>
    <dgm:cxn modelId="{4B61A01F-E340-3144-B3D5-8FD8A985C5D7}" srcId="{A871D81B-23F6-B540-AB11-FDC68A99F82D}" destId="{E503D678-920D-7549-854A-F480E1DD9695}" srcOrd="2" destOrd="0" parTransId="{0271F9D3-FABF-2D46-A9B9-233DA27D199F}" sibTransId="{CFC9F5B0-3EDF-CC4A-BE62-F0A8DD63B407}"/>
    <dgm:cxn modelId="{4FD3C422-F3E8-ED4B-BB88-A3CF2C2969D2}" srcId="{6AFAC597-68F5-3240-BB52-DD9C59F26CA5}" destId="{0C5AA9D2-E986-B440-8902-A7F1C5ECA1E3}" srcOrd="0" destOrd="0" parTransId="{88BC5FF3-F0D4-2948-AEA3-01111C997405}" sibTransId="{B659BC8A-D22F-7748-8D85-5CE0A183E74C}"/>
    <dgm:cxn modelId="{FBEFD934-0794-D24E-8FDB-23113E753EDF}" srcId="{56771E26-9EC4-3E4A-8E49-355AE18024D3}" destId="{E5AAEADE-EEC7-DD4F-B584-33163FCDD372}" srcOrd="0" destOrd="0" parTransId="{CF5DDD78-2FC7-8642-814F-D83651FD4A27}" sibTransId="{091A7DB4-327B-0A4D-A9A0-A006E4939B77}"/>
    <dgm:cxn modelId="{3BE00D4A-A417-BF44-A9B1-B3324BBEF3B4}" srcId="{6AFAC597-68F5-3240-BB52-DD9C59F26CA5}" destId="{FB4E01D3-9EE3-E54C-9D54-88919C1EF1D3}" srcOrd="1" destOrd="0" parTransId="{9524D637-6FC1-E343-A6A0-870F59E74248}" sibTransId="{56AD40C6-B8F4-CB4D-BCDE-0165C2A07B47}"/>
    <dgm:cxn modelId="{B2A0454F-35EC-2246-A039-4C7E8736677D}" srcId="{6AFAC597-68F5-3240-BB52-DD9C59F26CA5}" destId="{A871D81B-23F6-B540-AB11-FDC68A99F82D}" srcOrd="3" destOrd="0" parTransId="{D922F37A-73AB-DC41-AB37-358BD27E9558}" sibTransId="{FAF53D31-5801-DF4C-A7BC-2023714DA9DC}"/>
    <dgm:cxn modelId="{B2A2695F-23B4-5643-8744-13994728382D}" type="presOf" srcId="{C18F5B70-EA58-8A4E-BDAC-C6C963CD224B}" destId="{E1DAF115-E92D-0349-9598-C98D64714473}" srcOrd="0" destOrd="1" presId="urn:microsoft.com/office/officeart/2005/8/layout/chevron2"/>
    <dgm:cxn modelId="{851E6D9B-A2CD-2D48-BD0D-D5488B1BB2DB}" type="presOf" srcId="{FB4E01D3-9EE3-E54C-9D54-88919C1EF1D3}" destId="{B79E5937-442F-BD4D-93A5-472828C12C2B}" srcOrd="0" destOrd="0" presId="urn:microsoft.com/office/officeart/2005/8/layout/chevron2"/>
    <dgm:cxn modelId="{E17ED09E-022A-5B4B-BF63-957049A3DF34}" type="presOf" srcId="{0A1FBDC4-07E1-FB49-9B43-9C310F21C44D}" destId="{944F4B37-07B6-7A4E-98CA-8E0B9ADA1F05}" srcOrd="0" destOrd="1" presId="urn:microsoft.com/office/officeart/2005/8/layout/chevron2"/>
    <dgm:cxn modelId="{92ED3DB4-D60E-924C-A0A3-351CD873EB0E}" type="presOf" srcId="{E5AAEADE-EEC7-DD4F-B584-33163FCDD372}" destId="{39E67410-00C9-4A41-B290-2909DA8793E9}" srcOrd="0" destOrd="0" presId="urn:microsoft.com/office/officeart/2005/8/layout/chevron2"/>
    <dgm:cxn modelId="{AE72DDB4-D7C1-364D-B23D-8CDC7FE6B5E3}" type="presOf" srcId="{1BA74A5F-8ED3-AD4B-A96B-7A50C4BF75AE}" destId="{944F4B37-07B6-7A4E-98CA-8E0B9ADA1F05}" srcOrd="0" destOrd="0" presId="urn:microsoft.com/office/officeart/2005/8/layout/chevron2"/>
    <dgm:cxn modelId="{C00261C3-A595-CB48-9D8B-0B2AAC6DB0F9}" type="presOf" srcId="{4D7969DE-53AF-5B40-A900-EBD98B44FCE4}" destId="{B9B2D8B2-3DE5-4546-8782-C9EE604C01C1}" srcOrd="0" destOrd="0" presId="urn:microsoft.com/office/officeart/2005/8/layout/chevron2"/>
    <dgm:cxn modelId="{0CAFC8CA-CDC8-CC4C-B7B1-ADAAE019F935}" type="presOf" srcId="{6A220E12-85AC-9B42-9631-E749B32F4719}" destId="{E1DAF115-E92D-0349-9598-C98D64714473}" srcOrd="0" destOrd="0" presId="urn:microsoft.com/office/officeart/2005/8/layout/chevron2"/>
    <dgm:cxn modelId="{124491CC-E8EE-3C48-8A4A-E146692F1FB9}" type="presOf" srcId="{28E4C0D0-E558-0844-B48F-4485B23C6254}" destId="{D6255E20-8417-6A40-830D-FEC53DDA1301}" srcOrd="0" destOrd="0" presId="urn:microsoft.com/office/officeart/2005/8/layout/chevron2"/>
    <dgm:cxn modelId="{39D4E6CE-A6CD-704C-9CA1-CD5CCA13C694}" type="presOf" srcId="{FCDB8BFC-A37D-7C42-B316-67A89EDCA53B}" destId="{D6255E20-8417-6A40-830D-FEC53DDA1301}" srcOrd="0" destOrd="1" presId="urn:microsoft.com/office/officeart/2005/8/layout/chevron2"/>
    <dgm:cxn modelId="{F78B12D5-3309-A54E-8B85-56C1A27F3B73}" srcId="{4D7969DE-53AF-5B40-A900-EBD98B44FCE4}" destId="{6A220E12-85AC-9B42-9631-E749B32F4719}" srcOrd="0" destOrd="0" parTransId="{BFC276E3-50BF-CB44-9E43-A883DA5E9614}" sibTransId="{DE2E7CE4-5067-6044-9780-96170CD04473}"/>
    <dgm:cxn modelId="{18B05DDA-131B-EE40-A3D3-5D008A039211}" srcId="{A871D81B-23F6-B540-AB11-FDC68A99F82D}" destId="{1BA74A5F-8ED3-AD4B-A96B-7A50C4BF75AE}" srcOrd="0" destOrd="0" parTransId="{FAA6CD1B-0887-E746-BFAD-BD5E735D1441}" sibTransId="{E1F3394C-778A-9647-8AE4-15CA4A6BF19A}"/>
    <dgm:cxn modelId="{806AADDD-9BDD-C045-853F-F0CE0B246CF3}" type="presOf" srcId="{0C5AA9D2-E986-B440-8902-A7F1C5ECA1E3}" destId="{6AB8AAE4-D1E3-3348-AB65-795CAD5FFCD6}" srcOrd="0" destOrd="0" presId="urn:microsoft.com/office/officeart/2005/8/layout/chevron2"/>
    <dgm:cxn modelId="{EE2A1FE2-7912-E94B-999B-C548B810F18D}" type="presOf" srcId="{83D0249B-6DC7-7846-89D4-8C1526093E30}" destId="{87E980FF-AC72-C74E-A21A-3DD05BC70269}" srcOrd="0" destOrd="0" presId="urn:microsoft.com/office/officeart/2005/8/layout/chevron2"/>
    <dgm:cxn modelId="{73F6E8E4-4262-F34A-B4D4-28F0846B93FF}" srcId="{0C5AA9D2-E986-B440-8902-A7F1C5ECA1E3}" destId="{83D0249B-6DC7-7846-89D4-8C1526093E30}" srcOrd="0" destOrd="0" parTransId="{D77D4A78-0CA7-264D-8F1A-75A29154DF57}" sibTransId="{7041F1AF-9696-F44F-B715-661CD158C23A}"/>
    <dgm:cxn modelId="{285B12FE-1A15-0D45-97F0-1F2206AF3C84}" srcId="{A871D81B-23F6-B540-AB11-FDC68A99F82D}" destId="{0A1FBDC4-07E1-FB49-9B43-9C310F21C44D}" srcOrd="1" destOrd="0" parTransId="{1EA7FFD9-73FD-8E4D-ABCE-3115614A333A}" sibTransId="{3AB162F4-F5EA-8B41-B08B-E72CD3D04088}"/>
    <dgm:cxn modelId="{0D111CEC-C64D-4D49-AA87-9C537CB1CEEB}" type="presParOf" srcId="{F38378EE-0272-334E-AE0F-16577B3486C5}" destId="{80323E52-04E4-614C-90F9-1E001E16D2D4}" srcOrd="0" destOrd="0" presId="urn:microsoft.com/office/officeart/2005/8/layout/chevron2"/>
    <dgm:cxn modelId="{DA0853B4-915C-AC43-A1C5-2DA7578393AA}" type="presParOf" srcId="{80323E52-04E4-614C-90F9-1E001E16D2D4}" destId="{6AB8AAE4-D1E3-3348-AB65-795CAD5FFCD6}" srcOrd="0" destOrd="0" presId="urn:microsoft.com/office/officeart/2005/8/layout/chevron2"/>
    <dgm:cxn modelId="{85B41A62-6E9D-7A4E-BC99-5BC07F338F48}" type="presParOf" srcId="{80323E52-04E4-614C-90F9-1E001E16D2D4}" destId="{87E980FF-AC72-C74E-A21A-3DD05BC70269}" srcOrd="1" destOrd="0" presId="urn:microsoft.com/office/officeart/2005/8/layout/chevron2"/>
    <dgm:cxn modelId="{8DBF74C4-D4D4-364B-BDB7-67B92A3DC7E6}" type="presParOf" srcId="{F38378EE-0272-334E-AE0F-16577B3486C5}" destId="{7E88A06F-B64B-E94A-B6BD-3430670BB605}" srcOrd="1" destOrd="0" presId="urn:microsoft.com/office/officeart/2005/8/layout/chevron2"/>
    <dgm:cxn modelId="{3909A42F-D837-B540-B49A-2DAA746465BF}" type="presParOf" srcId="{F38378EE-0272-334E-AE0F-16577B3486C5}" destId="{52B39E51-E4A1-A94F-B287-A6E678891C63}" srcOrd="2" destOrd="0" presId="urn:microsoft.com/office/officeart/2005/8/layout/chevron2"/>
    <dgm:cxn modelId="{F722B2B6-BA80-544D-AAFC-AD3485C17A8B}" type="presParOf" srcId="{52B39E51-E4A1-A94F-B287-A6E678891C63}" destId="{B79E5937-442F-BD4D-93A5-472828C12C2B}" srcOrd="0" destOrd="0" presId="urn:microsoft.com/office/officeart/2005/8/layout/chevron2"/>
    <dgm:cxn modelId="{DE158B32-552F-AD43-92AF-3049C6141840}" type="presParOf" srcId="{52B39E51-E4A1-A94F-B287-A6E678891C63}" destId="{D6255E20-8417-6A40-830D-FEC53DDA1301}" srcOrd="1" destOrd="0" presId="urn:microsoft.com/office/officeart/2005/8/layout/chevron2"/>
    <dgm:cxn modelId="{7377980D-3E78-1B42-BD8C-5EC5E44E6057}" type="presParOf" srcId="{F38378EE-0272-334E-AE0F-16577B3486C5}" destId="{EAE9C16B-3AFC-D14A-9B97-2FDADD93BD8C}" srcOrd="3" destOrd="0" presId="urn:microsoft.com/office/officeart/2005/8/layout/chevron2"/>
    <dgm:cxn modelId="{DCF66AFD-6ACA-0944-9283-508C0B01B9CA}" type="presParOf" srcId="{F38378EE-0272-334E-AE0F-16577B3486C5}" destId="{807A69A2-0FD3-E047-907D-4107253E1E92}" srcOrd="4" destOrd="0" presId="urn:microsoft.com/office/officeart/2005/8/layout/chevron2"/>
    <dgm:cxn modelId="{EC2A5FD0-6A60-7C4A-98CC-4B562409E408}" type="presParOf" srcId="{807A69A2-0FD3-E047-907D-4107253E1E92}" destId="{8DB63AE7-A9CD-F14B-9F10-19E56AD9AE5E}" srcOrd="0" destOrd="0" presId="urn:microsoft.com/office/officeart/2005/8/layout/chevron2"/>
    <dgm:cxn modelId="{CD5FD113-1816-604A-A7C0-0F73CA1E62AB}" type="presParOf" srcId="{807A69A2-0FD3-E047-907D-4107253E1E92}" destId="{39E67410-00C9-4A41-B290-2909DA8793E9}" srcOrd="1" destOrd="0" presId="urn:microsoft.com/office/officeart/2005/8/layout/chevron2"/>
    <dgm:cxn modelId="{DD3B448E-5E3C-F040-ADFD-90A3ECE65A4F}" type="presParOf" srcId="{F38378EE-0272-334E-AE0F-16577B3486C5}" destId="{FA01F329-F594-3E44-A5C0-3DF873060BB8}" srcOrd="5" destOrd="0" presId="urn:microsoft.com/office/officeart/2005/8/layout/chevron2"/>
    <dgm:cxn modelId="{D45F6C6C-0BB4-EC42-8391-DCC0D3907EF7}" type="presParOf" srcId="{F38378EE-0272-334E-AE0F-16577B3486C5}" destId="{2D0CC053-E386-5346-B03B-1A175F77CCAC}" srcOrd="6" destOrd="0" presId="urn:microsoft.com/office/officeart/2005/8/layout/chevron2"/>
    <dgm:cxn modelId="{CCD69141-7449-2843-AAC7-9EC1FDF212D4}" type="presParOf" srcId="{2D0CC053-E386-5346-B03B-1A175F77CCAC}" destId="{31EFEC97-6F78-0A45-A9A7-F11193B595D0}" srcOrd="0" destOrd="0" presId="urn:microsoft.com/office/officeart/2005/8/layout/chevron2"/>
    <dgm:cxn modelId="{511C455F-F56C-6A42-9414-FFD91A8223B9}" type="presParOf" srcId="{2D0CC053-E386-5346-B03B-1A175F77CCAC}" destId="{944F4B37-07B6-7A4E-98CA-8E0B9ADA1F05}" srcOrd="1" destOrd="0" presId="urn:microsoft.com/office/officeart/2005/8/layout/chevron2"/>
    <dgm:cxn modelId="{2A69EA4E-019C-C14E-884E-9B0E717DA843}" type="presParOf" srcId="{F38378EE-0272-334E-AE0F-16577B3486C5}" destId="{2AF66345-4DDB-A94D-AF69-42E7E64D29FB}" srcOrd="7" destOrd="0" presId="urn:microsoft.com/office/officeart/2005/8/layout/chevron2"/>
    <dgm:cxn modelId="{9E008053-5551-8342-A206-760931EC23CF}" type="presParOf" srcId="{F38378EE-0272-334E-AE0F-16577B3486C5}" destId="{9A942AC0-0753-4642-9D02-BA37BE135C76}" srcOrd="8" destOrd="0" presId="urn:microsoft.com/office/officeart/2005/8/layout/chevron2"/>
    <dgm:cxn modelId="{0E650FFF-36B4-8544-AD07-F68F9BB0CBC5}" type="presParOf" srcId="{9A942AC0-0753-4642-9D02-BA37BE135C76}" destId="{B9B2D8B2-3DE5-4546-8782-C9EE604C01C1}" srcOrd="0" destOrd="0" presId="urn:microsoft.com/office/officeart/2005/8/layout/chevron2"/>
    <dgm:cxn modelId="{EA344EE9-4F58-5A42-A599-C9FFE73DB8B7}" type="presParOf" srcId="{9A942AC0-0753-4642-9D02-BA37BE135C76}" destId="{E1DAF115-E92D-0349-9598-C98D6471447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B8AAE4-D1E3-3348-AB65-795CAD5FFCD6}">
      <dsp:nvSpPr>
        <dsp:cNvPr id="0" name=""/>
        <dsp:cNvSpPr/>
      </dsp:nvSpPr>
      <dsp:spPr>
        <a:xfrm rot="5400000">
          <a:off x="-176238" y="180562"/>
          <a:ext cx="1174924" cy="8224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300" kern="1200" dirty="0"/>
            <a:t>1</a:t>
          </a:r>
          <a:endParaRPr lang="en-US" sz="2300" kern="1200" dirty="0"/>
        </a:p>
      </dsp:txBody>
      <dsp:txXfrm rot="-5400000">
        <a:off x="1" y="415548"/>
        <a:ext cx="822447" cy="352477"/>
      </dsp:txXfrm>
    </dsp:sp>
    <dsp:sp modelId="{87E980FF-AC72-C74E-A21A-3DD05BC70269}">
      <dsp:nvSpPr>
        <dsp:cNvPr id="0" name=""/>
        <dsp:cNvSpPr/>
      </dsp:nvSpPr>
      <dsp:spPr>
        <a:xfrm rot="5400000">
          <a:off x="4233073" y="-3406301"/>
          <a:ext cx="763700" cy="75849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Подтвердить намерение о сотрудничестве и подписать договор</a:t>
          </a:r>
          <a:endParaRPr lang="en-US" sz="1800" kern="1200" dirty="0"/>
        </a:p>
      </dsp:txBody>
      <dsp:txXfrm rot="-5400000">
        <a:off x="822448" y="41605"/>
        <a:ext cx="7547671" cy="689138"/>
      </dsp:txXfrm>
    </dsp:sp>
    <dsp:sp modelId="{B79E5937-442F-BD4D-93A5-472828C12C2B}">
      <dsp:nvSpPr>
        <dsp:cNvPr id="0" name=""/>
        <dsp:cNvSpPr/>
      </dsp:nvSpPr>
      <dsp:spPr>
        <a:xfrm rot="5400000">
          <a:off x="-176238" y="1239336"/>
          <a:ext cx="1174924" cy="8224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300" kern="1200" dirty="0"/>
            <a:t>2</a:t>
          </a:r>
          <a:endParaRPr lang="en-US" sz="2300" kern="1200" dirty="0"/>
        </a:p>
      </dsp:txBody>
      <dsp:txXfrm rot="-5400000">
        <a:off x="1" y="1474322"/>
        <a:ext cx="822447" cy="352477"/>
      </dsp:txXfrm>
    </dsp:sp>
    <dsp:sp modelId="{D6255E20-8417-6A40-830D-FEC53DDA1301}">
      <dsp:nvSpPr>
        <dsp:cNvPr id="0" name=""/>
        <dsp:cNvSpPr/>
      </dsp:nvSpPr>
      <dsp:spPr>
        <a:xfrm rot="5400000">
          <a:off x="4233073" y="-2347528"/>
          <a:ext cx="763700" cy="75849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Сумма инвестиции поступает на счет компании, и мы начинаем подбирать для вас лучший вариант расположения аптеки.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Также, ожидаем подтверждения с вашей стороны. </a:t>
          </a:r>
          <a:endParaRPr lang="en-US" sz="1800" kern="1200" dirty="0"/>
        </a:p>
      </dsp:txBody>
      <dsp:txXfrm rot="-5400000">
        <a:off x="822448" y="1100378"/>
        <a:ext cx="7547671" cy="689138"/>
      </dsp:txXfrm>
    </dsp:sp>
    <dsp:sp modelId="{8DB63AE7-A9CD-F14B-9F10-19E56AD9AE5E}">
      <dsp:nvSpPr>
        <dsp:cNvPr id="0" name=""/>
        <dsp:cNvSpPr/>
      </dsp:nvSpPr>
      <dsp:spPr>
        <a:xfrm rot="5400000">
          <a:off x="-176238" y="2298109"/>
          <a:ext cx="1174924" cy="8224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300" kern="1200" dirty="0"/>
            <a:t>3</a:t>
          </a:r>
          <a:endParaRPr lang="en-US" sz="2300" kern="1200" dirty="0"/>
        </a:p>
      </dsp:txBody>
      <dsp:txXfrm rot="-5400000">
        <a:off x="1" y="2533095"/>
        <a:ext cx="822447" cy="352477"/>
      </dsp:txXfrm>
    </dsp:sp>
    <dsp:sp modelId="{39E67410-00C9-4A41-B290-2909DA8793E9}">
      <dsp:nvSpPr>
        <dsp:cNvPr id="0" name=""/>
        <dsp:cNvSpPr/>
      </dsp:nvSpPr>
      <dsp:spPr>
        <a:xfrm rot="5400000">
          <a:off x="4233073" y="-1288754"/>
          <a:ext cx="763700" cy="75849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Рекрутинг лучших сотрудников для вас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Подписание договоров поставки с поставщиками</a:t>
          </a:r>
          <a:endParaRPr lang="en-US" sz="1800" kern="1200" dirty="0"/>
        </a:p>
      </dsp:txBody>
      <dsp:txXfrm rot="-5400000">
        <a:off x="822448" y="2159152"/>
        <a:ext cx="7547671" cy="689138"/>
      </dsp:txXfrm>
    </dsp:sp>
    <dsp:sp modelId="{31EFEC97-6F78-0A45-A9A7-F11193B595D0}">
      <dsp:nvSpPr>
        <dsp:cNvPr id="0" name=""/>
        <dsp:cNvSpPr/>
      </dsp:nvSpPr>
      <dsp:spPr>
        <a:xfrm rot="5400000">
          <a:off x="-176238" y="3356883"/>
          <a:ext cx="1174924" cy="8224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300" kern="1200" dirty="0"/>
            <a:t>4</a:t>
          </a:r>
          <a:endParaRPr lang="en-US" sz="2300" kern="1200" dirty="0"/>
        </a:p>
      </dsp:txBody>
      <dsp:txXfrm rot="-5400000">
        <a:off x="1" y="3591869"/>
        <a:ext cx="822447" cy="352477"/>
      </dsp:txXfrm>
    </dsp:sp>
    <dsp:sp modelId="{944F4B37-07B6-7A4E-98CA-8E0B9ADA1F05}">
      <dsp:nvSpPr>
        <dsp:cNvPr id="0" name=""/>
        <dsp:cNvSpPr/>
      </dsp:nvSpPr>
      <dsp:spPr>
        <a:xfrm rot="5400000">
          <a:off x="4233073" y="-229981"/>
          <a:ext cx="763700" cy="75849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Аптека начинает работу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Предоставляет вам ежемесячные данные о продажах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Вложения будут возвращаться с третьего месяца</a:t>
          </a:r>
          <a:endParaRPr lang="en-US" sz="1800" kern="1200" dirty="0"/>
        </a:p>
      </dsp:txBody>
      <dsp:txXfrm rot="-5400000">
        <a:off x="822448" y="3217925"/>
        <a:ext cx="7547671" cy="689138"/>
      </dsp:txXfrm>
    </dsp:sp>
    <dsp:sp modelId="{B9B2D8B2-3DE5-4546-8782-C9EE604C01C1}">
      <dsp:nvSpPr>
        <dsp:cNvPr id="0" name=""/>
        <dsp:cNvSpPr/>
      </dsp:nvSpPr>
      <dsp:spPr>
        <a:xfrm rot="5400000">
          <a:off x="-176238" y="4415656"/>
          <a:ext cx="1174924" cy="8224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300" kern="1200" dirty="0"/>
            <a:t>5</a:t>
          </a:r>
          <a:endParaRPr lang="en-US" sz="2300" kern="1200" dirty="0"/>
        </a:p>
      </dsp:txBody>
      <dsp:txXfrm rot="-5400000">
        <a:off x="1" y="4650642"/>
        <a:ext cx="822447" cy="352477"/>
      </dsp:txXfrm>
    </dsp:sp>
    <dsp:sp modelId="{E1DAF115-E92D-0349-9598-C98D64714473}">
      <dsp:nvSpPr>
        <dsp:cNvPr id="0" name=""/>
        <dsp:cNvSpPr/>
      </dsp:nvSpPr>
      <dsp:spPr>
        <a:xfrm rot="5400000">
          <a:off x="4233073" y="828792"/>
          <a:ext cx="763700" cy="75849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За операционные и административные расходы наша компания получает 30</a:t>
          </a:r>
          <a:r>
            <a:rPr lang="en-US" sz="1800" kern="1200" dirty="0"/>
            <a:t>%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Остальные 70% от дохода получаете Вы ежемесячно.</a:t>
          </a:r>
          <a:endParaRPr lang="en-US" sz="1800" kern="1200" dirty="0"/>
        </a:p>
      </dsp:txBody>
      <dsp:txXfrm rot="-5400000">
        <a:off x="822448" y="4276699"/>
        <a:ext cx="7547671" cy="6891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6F3C4-9BC5-3DB3-E9C3-3FC5421B76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88A5B8-01B5-D599-B634-77F6C4C2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K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9F67B-18E2-6046-D524-608621F0E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AC1AD-2A31-F049-8DAF-FD08E566A63A}" type="datetimeFigureOut">
              <a:rPr lang="en-KZ" smtClean="0"/>
              <a:t>9/16/22</a:t>
            </a:fld>
            <a:endParaRPr lang="en-K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35CBA-5F70-59BA-57CE-A9174EF84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2DA8E-CFC0-A684-F31A-63783FE93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CFCE-63E2-B94F-871B-2BDD8A047D60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116095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974DE-98A4-A67F-9038-2D5EE8B12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32A14E-7EF5-557B-564B-8EFC7794E4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1AEE7-8AC0-DD80-8F02-2381CD176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AC1AD-2A31-F049-8DAF-FD08E566A63A}" type="datetimeFigureOut">
              <a:rPr lang="en-KZ" smtClean="0"/>
              <a:t>9/16/22</a:t>
            </a:fld>
            <a:endParaRPr lang="en-K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A782-3261-8B3E-332E-7817796A8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20B0F-DE9C-FED8-29B9-4F6CB7379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CFCE-63E2-B94F-871B-2BDD8A047D60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2933569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B58C82-9B44-37C4-DDE5-7079D1DF4C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50FEAC-3505-E5C6-36EA-C98043DA7C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A049A-6FCE-1693-665E-745C819DB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AC1AD-2A31-F049-8DAF-FD08E566A63A}" type="datetimeFigureOut">
              <a:rPr lang="en-KZ" smtClean="0"/>
              <a:t>9/16/22</a:t>
            </a:fld>
            <a:endParaRPr lang="en-K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E02F-A507-76A0-EDD9-6481796B0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F42E6-289B-3118-F02C-77B71F2AC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CFCE-63E2-B94F-871B-2BDD8A047D60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3778339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54223-0960-913D-1E67-1946A06F1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0752E-FD0D-F940-FF24-DE06E8296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0278EE-E24C-9619-DE9C-5F83A4E4A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AC1AD-2A31-F049-8DAF-FD08E566A63A}" type="datetimeFigureOut">
              <a:rPr lang="en-KZ" smtClean="0"/>
              <a:t>9/16/22</a:t>
            </a:fld>
            <a:endParaRPr lang="en-K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A8D582-5967-49B5-54BD-D30A06E74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A863E-7D4A-D8BF-5349-0011C2132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CFCE-63E2-B94F-871B-2BDD8A047D60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3744628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934FA-A3F8-87BB-D31D-7004AAFB5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EB624A-6C36-2816-5353-316543287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1428B-961C-B6A8-93E8-EF8D957D7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AC1AD-2A31-F049-8DAF-FD08E566A63A}" type="datetimeFigureOut">
              <a:rPr lang="en-KZ" smtClean="0"/>
              <a:t>9/16/22</a:t>
            </a:fld>
            <a:endParaRPr lang="en-K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7539D4-3F1A-066D-C1BA-1981C8FF5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208B9-AE31-B6FA-4076-6E3285E16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CFCE-63E2-B94F-871B-2BDD8A047D60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3445825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90A01-7789-CD22-92C5-A02C46A4E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A8109-4B68-92A2-395A-73B519BC2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F0C055-E324-6155-9C71-5C4A191866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55CE48-E899-CBC5-F984-E7A191881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AC1AD-2A31-F049-8DAF-FD08E566A63A}" type="datetimeFigureOut">
              <a:rPr lang="en-KZ" smtClean="0"/>
              <a:t>9/16/22</a:t>
            </a:fld>
            <a:endParaRPr lang="en-K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814079-7F5D-2BEB-07C9-126D12C6B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A56A45-AB01-E95C-343C-3608DBD96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CFCE-63E2-B94F-871B-2BDD8A047D60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592478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AABB1-3528-53E9-971C-D86AB8AC4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2F59EC-BF99-BDC7-D1CA-FB5B14A93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C0B6D4-7BC2-4F9D-3D3B-4BC8237259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8160D0-E519-0880-B362-3AE7857ECE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E64D15-613C-F8D5-E321-7D6EBAB31E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4F5215-4865-0860-F25D-7531D2F92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AC1AD-2A31-F049-8DAF-FD08E566A63A}" type="datetimeFigureOut">
              <a:rPr lang="en-KZ" smtClean="0"/>
              <a:t>9/16/22</a:t>
            </a:fld>
            <a:endParaRPr lang="en-K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ADB2AB-DB65-74F0-E64E-962E48AAF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3ECC71-DF78-CA74-FBC7-D0DA7A4B1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CFCE-63E2-B94F-871B-2BDD8A047D60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3053391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F3602-AB71-4A5B-4EA4-8A5ACCDE7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F7C104-6D5D-A707-2E5E-BCA383384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AC1AD-2A31-F049-8DAF-FD08E566A63A}" type="datetimeFigureOut">
              <a:rPr lang="en-KZ" smtClean="0"/>
              <a:t>9/16/22</a:t>
            </a:fld>
            <a:endParaRPr lang="en-K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25C264-E2EC-8149-D79E-00E4206A1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3A32B7-D3C0-7FE6-9E84-61EC85DC9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CFCE-63E2-B94F-871B-2BDD8A047D60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772686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F8EB19-5BC5-680B-3781-E175B9D58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AC1AD-2A31-F049-8DAF-FD08E566A63A}" type="datetimeFigureOut">
              <a:rPr lang="en-KZ" smtClean="0"/>
              <a:t>9/16/22</a:t>
            </a:fld>
            <a:endParaRPr lang="en-K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14A206-95FF-1205-7C87-97EB1AA2B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005E18-CC45-01EA-8436-4F4A57996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CFCE-63E2-B94F-871B-2BDD8A047D60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1614785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22E6C-C6C8-861E-BF55-9214FF827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0623A-C0D8-D263-052E-C7989D799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F1CEF9-3A02-858A-5E91-647CDF4439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B102B9-03B3-9554-E6E8-823086793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AC1AD-2A31-F049-8DAF-FD08E566A63A}" type="datetimeFigureOut">
              <a:rPr lang="en-KZ" smtClean="0"/>
              <a:t>9/16/22</a:t>
            </a:fld>
            <a:endParaRPr lang="en-K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04DE6C-BDFA-D3B0-CC18-6C0C786AF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51D7EE-1195-7781-1EF5-53EC7E751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CFCE-63E2-B94F-871B-2BDD8A047D60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3648189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D457F-6FCC-0B0F-BD38-D13B03EC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0BF291-AEB0-B151-82DA-6084DE6629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K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10D653-65F1-DD46-FE99-28CE2AFD8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081A6A-7CB2-CD52-8588-23D3CE20B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AC1AD-2A31-F049-8DAF-FD08E566A63A}" type="datetimeFigureOut">
              <a:rPr lang="en-KZ" smtClean="0"/>
              <a:t>9/16/22</a:t>
            </a:fld>
            <a:endParaRPr lang="en-K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907BD1-3F01-44E6-F8F6-4AD78479C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B0BBAA-2D6F-67C2-AF2B-DEDBFA69A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CFCE-63E2-B94F-871B-2BDD8A047D60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3527481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431294-0B57-7398-1F66-048E7B166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F8F3AB-38DD-7229-8525-D934D0DF5D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63578-ECB7-C116-0459-DB2C39C5C3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AC1AD-2A31-F049-8DAF-FD08E566A63A}" type="datetimeFigureOut">
              <a:rPr lang="en-KZ" smtClean="0"/>
              <a:t>9/16/22</a:t>
            </a:fld>
            <a:endParaRPr lang="en-K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82921-6D30-D19B-F5B0-A39F50A887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K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0DDF9-42D2-838C-8A7A-7869168EB6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1CFCE-63E2-B94F-871B-2BDD8A047D60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394594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ziatpharm@gmail.com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7A9F82BA-4222-6CAC-4F8A-41416B45D2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724785"/>
            <a:ext cx="12191998" cy="1405468"/>
          </a:xfrm>
        </p:spPr>
        <p:txBody>
          <a:bodyPr/>
          <a:lstStyle/>
          <a:p>
            <a:pPr algn="ctr"/>
            <a:r>
              <a:rPr lang="ru-RU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Франшиза аптеки </a:t>
            </a:r>
            <a:r>
              <a:rPr lang="en-US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ZIATPHARM </a:t>
            </a:r>
            <a:r>
              <a:rPr lang="ru-RU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KZ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7098CEC-1005-E46A-EC2E-B55FF9BBFD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555593"/>
            <a:ext cx="12191999" cy="1405467"/>
          </a:xfrm>
        </p:spPr>
        <p:txBody>
          <a:bodyPr/>
          <a:lstStyle/>
          <a:p>
            <a:r>
              <a:rPr lang="kk-KZ" dirty="0" err="1">
                <a:solidFill>
                  <a:schemeClr val="accent6">
                    <a:lumMod val="50000"/>
                  </a:schemeClr>
                </a:solidFill>
              </a:rPr>
              <a:t>Новые</a:t>
            </a:r>
            <a:r>
              <a:rPr lang="kk-KZ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kk-KZ" dirty="0" err="1">
                <a:solidFill>
                  <a:schemeClr val="accent6">
                    <a:lumMod val="50000"/>
                  </a:schemeClr>
                </a:solidFill>
              </a:rPr>
              <a:t>возможности</a:t>
            </a:r>
            <a:r>
              <a:rPr lang="kk-KZ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kk-KZ" dirty="0" err="1">
                <a:solidFill>
                  <a:schemeClr val="accent6">
                    <a:lumMod val="50000"/>
                  </a:schemeClr>
                </a:solidFill>
              </a:rPr>
              <a:t>начать</a:t>
            </a:r>
            <a:r>
              <a:rPr lang="kk-KZ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kk-KZ" dirty="0" err="1">
                <a:solidFill>
                  <a:schemeClr val="accent6">
                    <a:lumMod val="50000"/>
                  </a:schemeClr>
                </a:solidFill>
              </a:rPr>
              <a:t>собственный</a:t>
            </a:r>
            <a:r>
              <a:rPr lang="kk-KZ" dirty="0">
                <a:solidFill>
                  <a:schemeClr val="accent6">
                    <a:lumMod val="50000"/>
                  </a:schemeClr>
                </a:solidFill>
              </a:rPr>
              <a:t> бизнес </a:t>
            </a:r>
            <a:endParaRPr lang="en-K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5D5FDC-1E39-BE61-5A0B-0CC8B3812CF5}"/>
              </a:ext>
            </a:extLst>
          </p:cNvPr>
          <p:cNvSpPr txBox="1"/>
          <p:nvPr/>
        </p:nvSpPr>
        <p:spPr>
          <a:xfrm>
            <a:off x="7950200" y="60891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KZ" sz="18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Y&amp;A Medical Services Co., Ltd. </a:t>
            </a:r>
            <a:endParaRPr lang="en-K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29A36A-2764-A079-7769-85DE5432B8AD}"/>
              </a:ext>
            </a:extLst>
          </p:cNvPr>
          <p:cNvSpPr/>
          <p:nvPr/>
        </p:nvSpPr>
        <p:spPr>
          <a:xfrm>
            <a:off x="16592" y="1236934"/>
            <a:ext cx="12175408" cy="8894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Z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1FEE1CD-F646-3D47-9E2E-F107E9EED7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92" y="25400"/>
            <a:ext cx="2117008" cy="12031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89506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1C6F84-824B-CCC0-9EF3-5200C996CD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451100"/>
            <a:ext cx="12192000" cy="3132137"/>
          </a:xfrm>
        </p:spPr>
        <p:txBody>
          <a:bodyPr>
            <a:noAutofit/>
          </a:bodyPr>
          <a:lstStyle/>
          <a:p>
            <a:r>
              <a:rPr lang="ru-RU" sz="2800" b="0" i="0" dirty="0">
                <a:effectLst/>
                <a:latin typeface="arial" panose="020B0604020202020204" pitchFamily="34" charset="0"/>
              </a:rPr>
              <a:t>В 2022 году впервые будет открыт набор партнеров. Начало новой волны фармацевтического предпринимательства. Откройте новую бизнес-модель для развития аптечной сети.</a:t>
            </a:r>
            <a:br>
              <a:rPr lang="ru-RU" sz="1000" b="0" i="0" dirty="0">
                <a:solidFill>
                  <a:srgbClr val="BDC1C6"/>
                </a:solidFill>
                <a:effectLst/>
                <a:latin typeface="arial" panose="020B0604020202020204" pitchFamily="34" charset="0"/>
              </a:rPr>
            </a:br>
            <a:br>
              <a:rPr lang="en-US" sz="1000" b="0" i="0" dirty="0">
                <a:solidFill>
                  <a:srgbClr val="BDC1C6"/>
                </a:solidFill>
                <a:effectLst/>
                <a:latin typeface="arial" panose="020B0604020202020204" pitchFamily="34" charset="0"/>
              </a:rPr>
            </a:br>
            <a:endParaRPr lang="en-KZ" sz="32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057BF6B-A1CC-518A-0465-451A611726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0096" y="736600"/>
            <a:ext cx="3480594" cy="25310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86CF725-9D07-4D7F-B8DF-D0285A0149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269"/>
            <a:ext cx="7772400" cy="31611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51938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5F5C3FD5-B6FA-9783-2AB8-37CFE2DAD4FD}"/>
              </a:ext>
            </a:extLst>
          </p:cNvPr>
          <p:cNvSpPr/>
          <p:nvPr/>
        </p:nvSpPr>
        <p:spPr>
          <a:xfrm>
            <a:off x="8144347" y="3487378"/>
            <a:ext cx="3056255" cy="3227173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Z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6DEBCEE2-9F41-89D2-4ED6-2172A83BFAFE}"/>
              </a:ext>
            </a:extLst>
          </p:cNvPr>
          <p:cNvSpPr/>
          <p:nvPr/>
        </p:nvSpPr>
        <p:spPr>
          <a:xfrm>
            <a:off x="4322679" y="3472363"/>
            <a:ext cx="3056255" cy="3227173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Z"/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F1DD2332-774E-AD4F-C042-0A3CA8790DB2}"/>
              </a:ext>
            </a:extLst>
          </p:cNvPr>
          <p:cNvSpPr/>
          <p:nvPr/>
        </p:nvSpPr>
        <p:spPr>
          <a:xfrm>
            <a:off x="605472" y="3382069"/>
            <a:ext cx="3056255" cy="3227173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Z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DA3127-6825-9EFA-366D-7C8F5C881233}"/>
              </a:ext>
            </a:extLst>
          </p:cNvPr>
          <p:cNvSpPr txBox="1"/>
          <p:nvPr/>
        </p:nvSpPr>
        <p:spPr>
          <a:xfrm>
            <a:off x="16592" y="1576309"/>
            <a:ext cx="1219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Y&amp;A Medical Services Co., Ltd. комплексно развивает новую розничную модель бизнеса для здоровья в Казахстане</a:t>
            </a:r>
            <a:endParaRPr lang="en-K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7AB755-D755-2078-B763-22F4B8B12495}"/>
              </a:ext>
            </a:extLst>
          </p:cNvPr>
          <p:cNvSpPr txBox="1"/>
          <p:nvPr/>
        </p:nvSpPr>
        <p:spPr>
          <a:xfrm>
            <a:off x="0" y="2300643"/>
            <a:ext cx="1219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Философия компании – стремиться к улучшению здоровья и благосостояния людей </a:t>
            </a:r>
            <a:endParaRPr lang="en-KZ" sz="2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1BDA17-7A90-D834-ED3D-0375DFBDD87A}"/>
              </a:ext>
            </a:extLst>
          </p:cNvPr>
          <p:cNvSpPr txBox="1"/>
          <p:nvPr/>
        </p:nvSpPr>
        <p:spPr>
          <a:xfrm>
            <a:off x="4905919" y="2792327"/>
            <a:ext cx="2187265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Наша команда:</a:t>
            </a:r>
            <a:endParaRPr lang="en-KZ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EE01908-8814-5DBD-9C6D-A8D685988958}"/>
              </a:ext>
            </a:extLst>
          </p:cNvPr>
          <p:cNvSpPr txBox="1"/>
          <p:nvPr/>
        </p:nvSpPr>
        <p:spPr>
          <a:xfrm>
            <a:off x="1289284" y="3651924"/>
            <a:ext cx="1569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Г-н Ян Фан</a:t>
            </a:r>
            <a:endParaRPr lang="en-KZ" sz="24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59623DC-18FA-23C2-AD84-0F7E3E4E02BF}"/>
              </a:ext>
            </a:extLst>
          </p:cNvPr>
          <p:cNvSpPr txBox="1"/>
          <p:nvPr/>
        </p:nvSpPr>
        <p:spPr>
          <a:xfrm>
            <a:off x="761365" y="4175925"/>
            <a:ext cx="2613025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</a:rPr>
              <a:t>Медицинский менеджер из Китая</a:t>
            </a:r>
          </a:p>
          <a:p>
            <a:pPr algn="ctr"/>
            <a:r>
              <a:rPr lang="ru-RU" sz="2000" dirty="0">
                <a:solidFill>
                  <a:schemeClr val="bg1"/>
                </a:solidFill>
              </a:rPr>
              <a:t>Ведущий специалист сферы здравоохранения </a:t>
            </a:r>
          </a:p>
          <a:p>
            <a:pPr algn="ctr"/>
            <a:r>
              <a:rPr lang="ru-RU" sz="2000" dirty="0">
                <a:solidFill>
                  <a:schemeClr val="bg1"/>
                </a:solidFill>
              </a:rPr>
              <a:t> 15 лет опыта работы в медицине</a:t>
            </a:r>
            <a:endParaRPr lang="en-KZ" sz="2000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1C9AE51-25C1-75D0-C23C-A0AA49409BE6}"/>
              </a:ext>
            </a:extLst>
          </p:cNvPr>
          <p:cNvSpPr txBox="1"/>
          <p:nvPr/>
        </p:nvSpPr>
        <p:spPr>
          <a:xfrm>
            <a:off x="4630420" y="4256379"/>
            <a:ext cx="2490471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</a:rPr>
              <a:t>Провизор – фармацевт с опытом работы более 20 лет </a:t>
            </a:r>
          </a:p>
          <a:p>
            <a:pPr algn="ctr"/>
            <a:r>
              <a:rPr lang="ru-RU" sz="2000" dirty="0">
                <a:solidFill>
                  <a:schemeClr val="bg1"/>
                </a:solidFill>
              </a:rPr>
              <a:t>Специалист </a:t>
            </a:r>
            <a:r>
              <a:rPr lang="en-US" sz="2000" dirty="0">
                <a:solidFill>
                  <a:schemeClr val="bg1"/>
                </a:solidFill>
              </a:rPr>
              <a:t>GPP</a:t>
            </a:r>
          </a:p>
          <a:p>
            <a:pPr algn="ctr"/>
            <a:r>
              <a:rPr lang="ru-RU" sz="2000" dirty="0">
                <a:solidFill>
                  <a:schemeClr val="bg1"/>
                </a:solidFill>
              </a:rPr>
              <a:t>Международный стандарт аптечного бизнеса </a:t>
            </a:r>
            <a:endParaRPr lang="en-KZ" sz="2000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8C16299-3369-5BFA-F35A-267623E4144F}"/>
              </a:ext>
            </a:extLst>
          </p:cNvPr>
          <p:cNvSpPr txBox="1"/>
          <p:nvPr/>
        </p:nvSpPr>
        <p:spPr>
          <a:xfrm>
            <a:off x="4597923" y="3680502"/>
            <a:ext cx="26613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err="1">
                <a:solidFill>
                  <a:schemeClr val="bg1"/>
                </a:solidFill>
              </a:rPr>
              <a:t>Сауленбаева</a:t>
            </a:r>
            <a:r>
              <a:rPr lang="ru-RU" sz="2000" dirty="0">
                <a:solidFill>
                  <a:schemeClr val="bg1"/>
                </a:solidFill>
              </a:rPr>
              <a:t> Гульмира</a:t>
            </a:r>
            <a:endParaRPr lang="en-KZ" sz="2000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F3118DC-BB55-9302-5514-EC0AF78504BD}"/>
              </a:ext>
            </a:extLst>
          </p:cNvPr>
          <p:cNvSpPr txBox="1"/>
          <p:nvPr/>
        </p:nvSpPr>
        <p:spPr>
          <a:xfrm>
            <a:off x="8456929" y="4106469"/>
            <a:ext cx="2490471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 err="1">
                <a:solidFill>
                  <a:schemeClr val="bg1"/>
                </a:solidFill>
              </a:rPr>
              <a:t>Продакт</a:t>
            </a:r>
            <a:r>
              <a:rPr lang="ru-RU" sz="2000" dirty="0">
                <a:solidFill>
                  <a:schemeClr val="bg1"/>
                </a:solidFill>
              </a:rPr>
              <a:t>-менеджер </a:t>
            </a:r>
          </a:p>
          <a:p>
            <a:r>
              <a:rPr lang="ru-RU" sz="2000" dirty="0">
                <a:solidFill>
                  <a:schemeClr val="bg1"/>
                </a:solidFill>
              </a:rPr>
              <a:t>Опыт работы в сфере маркетинга и бизнес-администрирования более 10 лет на территории РК и Европы </a:t>
            </a:r>
          </a:p>
          <a:p>
            <a:endParaRPr lang="en-KZ" sz="2000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8E23CB9-81FD-774A-5891-C27F8049AE97}"/>
              </a:ext>
            </a:extLst>
          </p:cNvPr>
          <p:cNvSpPr txBox="1"/>
          <p:nvPr/>
        </p:nvSpPr>
        <p:spPr>
          <a:xfrm>
            <a:off x="8444089" y="3692541"/>
            <a:ext cx="25033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</a:rPr>
              <a:t>Айгерим </a:t>
            </a:r>
            <a:r>
              <a:rPr lang="ru-RU" sz="2000" dirty="0" err="1">
                <a:solidFill>
                  <a:schemeClr val="bg1"/>
                </a:solidFill>
              </a:rPr>
              <a:t>Бегалдин</a:t>
            </a:r>
            <a:endParaRPr lang="en-KZ" sz="20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1DAEDD7-CAE3-E869-FE55-7CF1DEB6A38C}"/>
              </a:ext>
            </a:extLst>
          </p:cNvPr>
          <p:cNvSpPr/>
          <p:nvPr/>
        </p:nvSpPr>
        <p:spPr>
          <a:xfrm>
            <a:off x="16592" y="1236934"/>
            <a:ext cx="12175408" cy="8894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Z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50BCC90-AAF9-81A6-F8ED-31C4701610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92" y="25400"/>
            <a:ext cx="2117008" cy="12031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66581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613BDBA-E1B9-6A3E-5743-2204AE0DA79F}"/>
              </a:ext>
            </a:extLst>
          </p:cNvPr>
          <p:cNvSpPr txBox="1"/>
          <p:nvPr/>
        </p:nvSpPr>
        <p:spPr>
          <a:xfrm>
            <a:off x="6038851" y="1723188"/>
            <a:ext cx="50419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KZ" sz="2000" dirty="0"/>
              <a:t> </a:t>
            </a:r>
            <a:r>
              <a:rPr lang="ru-RU" sz="2000" dirty="0"/>
              <a:t>С каждым годом население крупных городов увеличивается и все больше людей нуждаются в медицинском обслуживании. Например, в Казахстане по официальной статистике «</a:t>
            </a:r>
            <a:r>
              <a:rPr lang="ru-RU" sz="2000" dirty="0" err="1"/>
              <a:t>Атамекен</a:t>
            </a:r>
            <a:r>
              <a:rPr lang="ru-RU" sz="2000" dirty="0"/>
              <a:t>» на 100 000 человек приходится всего 53 аптеки, это очень низкий показатель.</a:t>
            </a:r>
            <a:endParaRPr lang="en-KZ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D2BB4D-152E-384E-B210-A6B0A43520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849" y="1558088"/>
            <a:ext cx="4654551" cy="265072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084233C-1FA4-71E4-1DE0-2337D8142CAE}"/>
              </a:ext>
            </a:extLst>
          </p:cNvPr>
          <p:cNvSpPr txBox="1"/>
          <p:nvPr/>
        </p:nvSpPr>
        <p:spPr>
          <a:xfrm>
            <a:off x="6096000" y="4208815"/>
            <a:ext cx="5334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/>
              <a:t>Отсюда, можно сделать вывод, что с каждым годом потребность в услугах со стороны аптечного бизнеса будет расти.</a:t>
            </a:r>
            <a:endParaRPr lang="en-KZ" sz="2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CD816EF-388F-2CE9-56C2-54291E92D5E5}"/>
              </a:ext>
            </a:extLst>
          </p:cNvPr>
          <p:cNvSpPr/>
          <p:nvPr/>
        </p:nvSpPr>
        <p:spPr>
          <a:xfrm>
            <a:off x="16592" y="1236934"/>
            <a:ext cx="12175408" cy="8894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Z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C4578B-D4CB-2670-3291-B9D86C8B01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92" y="25400"/>
            <a:ext cx="2117008" cy="12031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58077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227FDD9-9361-EF0F-10CD-53F53DCB9498}"/>
              </a:ext>
            </a:extLst>
          </p:cNvPr>
          <p:cNvSpPr txBox="1"/>
          <p:nvPr/>
        </p:nvSpPr>
        <p:spPr>
          <a:xfrm>
            <a:off x="1217270" y="1791004"/>
            <a:ext cx="60960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/>
              <a:t>В отличие от традиционной франчайзинговой модели, мы используем партнерский подход, чтобы позволить большему количеству людей участвовать в ней. Внесите свой вклад в дело медицины Казахстана, добившись роста благосостояния.</a:t>
            </a:r>
            <a:endParaRPr lang="en-KZ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34FCDD-AA2B-D7BA-D9B0-78BD516EB1F1}"/>
              </a:ext>
            </a:extLst>
          </p:cNvPr>
          <p:cNvSpPr txBox="1"/>
          <p:nvPr/>
        </p:nvSpPr>
        <p:spPr>
          <a:xfrm>
            <a:off x="1219200" y="3478271"/>
            <a:ext cx="609407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/>
              <a:t>Никакого складирования товаров, никакого финансового давления, никаких сложных операционных моментов. Головной офис компании открывает торговую точку, полностью управляемая модель, интеграция сообщества. Вы только инвестируете и получаете долю в бизнесе.</a:t>
            </a:r>
            <a:endParaRPr lang="en-KZ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C4A243-1C35-9997-72DD-479DC4850B46}"/>
              </a:ext>
            </a:extLst>
          </p:cNvPr>
          <p:cNvSpPr txBox="1"/>
          <p:nvPr/>
        </p:nvSpPr>
        <p:spPr>
          <a:xfrm>
            <a:off x="1219200" y="5675511"/>
            <a:ext cx="609407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/>
              <a:t>Аптеки будут предоставлять Онлайн-консультации клиентам, доставку медикаментов.</a:t>
            </a:r>
            <a:endParaRPr lang="en-KZ" sz="20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3396833-FED3-1114-4C0F-0E1D29AC56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7688" y="1688656"/>
            <a:ext cx="3158028" cy="315802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FD3B671-DCD6-2118-4293-9BA57C67CD35}"/>
              </a:ext>
            </a:extLst>
          </p:cNvPr>
          <p:cNvSpPr/>
          <p:nvPr/>
        </p:nvSpPr>
        <p:spPr>
          <a:xfrm>
            <a:off x="16592" y="1236934"/>
            <a:ext cx="12175408" cy="8894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Z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FE362ED-1A7B-7BB7-B1B5-AEE893D9D0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92" y="25400"/>
            <a:ext cx="2117008" cy="12031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01401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937B6F1-B647-7761-18E4-B770402103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6467902"/>
              </p:ext>
            </p:extLst>
          </p:nvPr>
        </p:nvGraphicFramePr>
        <p:xfrm>
          <a:off x="1892300" y="1439333"/>
          <a:ext cx="84074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CA1AC09-FADE-B787-AFBE-8DBC277E0AD5}"/>
              </a:ext>
            </a:extLst>
          </p:cNvPr>
          <p:cNvSpPr txBox="1"/>
          <p:nvPr/>
        </p:nvSpPr>
        <p:spPr>
          <a:xfrm>
            <a:off x="2395220" y="447926"/>
            <a:ext cx="66167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работы</a:t>
            </a:r>
            <a:endParaRPr lang="en-KZ" sz="36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2D557DC-AA99-ACCC-1AC2-82B491656248}"/>
              </a:ext>
            </a:extLst>
          </p:cNvPr>
          <p:cNvSpPr/>
          <p:nvPr/>
        </p:nvSpPr>
        <p:spPr>
          <a:xfrm>
            <a:off x="16592" y="1236934"/>
            <a:ext cx="12175408" cy="8894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Z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8CF8CD0-059F-E865-A7C8-22C4CBFF0D5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592" y="25400"/>
            <a:ext cx="2117008" cy="12031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27523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47612EB-4FE2-46BE-9039-9A14CD62E102}"/>
              </a:ext>
            </a:extLst>
          </p:cNvPr>
          <p:cNvSpPr txBox="1"/>
          <p:nvPr/>
        </p:nvSpPr>
        <p:spPr>
          <a:xfrm>
            <a:off x="4853490" y="1825535"/>
            <a:ext cx="670413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/>
              <a:t>Являетесь ли вы новичком, который только начал работать, или состоявшимся предпринимателем, и Вы хотите внести свой вклад в развитие медицины в Казахстане - мы можем предоставить Вам наиболее безопасный и оптимальный вариант готовой бизнес-модели. </a:t>
            </a:r>
            <a:endParaRPr lang="en-KZ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F193CC-55C4-B532-E9D9-B0825AA3EA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191" y="1812766"/>
            <a:ext cx="3771900" cy="20828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1ED4E17-00A0-7952-081C-FD90205FBEA3}"/>
              </a:ext>
            </a:extLst>
          </p:cNvPr>
          <p:cNvSpPr txBox="1"/>
          <p:nvPr/>
        </p:nvSpPr>
        <p:spPr>
          <a:xfrm>
            <a:off x="634376" y="4756988"/>
            <a:ext cx="609407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zh-CN" sz="2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Контакты для связи:</a:t>
            </a:r>
          </a:p>
          <a:p>
            <a:endParaRPr lang="ru-RU" altLang="zh-CN" sz="24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ru-RU" altLang="zh-CN" sz="2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Для звонков или </a:t>
            </a:r>
            <a:r>
              <a:rPr lang="en-US" altLang="zh-CN" sz="24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Whatsapp</a:t>
            </a:r>
            <a:r>
              <a:rPr lang="en-US" altLang="zh-CN" sz="2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ru-RU" altLang="zh-CN" sz="2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en-US" altLang="zh-CN" sz="2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en-US" sz="2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7789881552 </a:t>
            </a:r>
            <a:endParaRPr lang="en-KZ" sz="24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KZ" sz="24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ru-RU" sz="2400" u="sng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Электронный адрес: </a:t>
            </a:r>
            <a:r>
              <a:rPr lang="en-US" sz="2400" u="sng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ziatpharm@gmail.com</a:t>
            </a:r>
            <a:endParaRPr lang="en-KZ" sz="24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endParaRPr lang="en-KZ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177F5EF-218B-C4B9-8E17-77DD29CF186C}"/>
              </a:ext>
            </a:extLst>
          </p:cNvPr>
          <p:cNvSpPr/>
          <p:nvPr/>
        </p:nvSpPr>
        <p:spPr>
          <a:xfrm>
            <a:off x="16592" y="1236934"/>
            <a:ext cx="12175408" cy="8894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Z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96F935-0B59-6349-20EB-6BD4F3AE73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92" y="25400"/>
            <a:ext cx="2117008" cy="12031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58994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423D64E6-794D-435E-483B-6B480A0A8F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92" y="25400"/>
            <a:ext cx="2117008" cy="12031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9D434FD-5ECE-E78D-2021-172654CC9EDB}"/>
              </a:ext>
            </a:extLst>
          </p:cNvPr>
          <p:cNvSpPr txBox="1"/>
          <p:nvPr/>
        </p:nvSpPr>
        <p:spPr>
          <a:xfrm>
            <a:off x="-123108" y="3059668"/>
            <a:ext cx="12175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>
                <a:ln w="0">
                  <a:solidFill>
                    <a:schemeClr val="accent6">
                      <a:lumMod val="75000"/>
                    </a:schemeClr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THANK</a:t>
            </a:r>
            <a:r>
              <a:rPr lang="zh-CN" altLang="en-US" sz="5400" dirty="0">
                <a:ln w="0">
                  <a:solidFill>
                    <a:schemeClr val="accent6">
                      <a:lumMod val="75000"/>
                    </a:schemeClr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altLang="zh-CN" sz="5400" dirty="0">
                <a:ln w="0">
                  <a:solidFill>
                    <a:schemeClr val="accent6">
                      <a:lumMod val="75000"/>
                    </a:schemeClr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YOU</a:t>
            </a:r>
            <a:endParaRPr lang="en-KZ" sz="5400" dirty="0">
              <a:ln w="0">
                <a:solidFill>
                  <a:schemeClr val="accent6">
                    <a:lumMod val="75000"/>
                  </a:schemeClr>
                </a:solidFill>
              </a:ln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357AEE-C29F-67FD-E6E4-60C3195A2184}"/>
              </a:ext>
            </a:extLst>
          </p:cNvPr>
          <p:cNvSpPr/>
          <p:nvPr/>
        </p:nvSpPr>
        <p:spPr>
          <a:xfrm>
            <a:off x="16592" y="1236934"/>
            <a:ext cx="12175408" cy="8894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Z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38452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410</Words>
  <Application>Microsoft Macintosh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</vt:lpstr>
      <vt:lpstr>Calibri</vt:lpstr>
      <vt:lpstr>Calibri Light</vt:lpstr>
      <vt:lpstr>Office Theme</vt:lpstr>
      <vt:lpstr>Франшиза аптеки ZIATPHARM  </vt:lpstr>
      <vt:lpstr>В 2022 году впервые будет открыт набор партнеров. Начало новой волны фармацевтического предпринимательства. Откройте новую бизнес-модель для развития аптечной сети.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Recruit City Partner Program</dc:title>
  <dc:creator>luciferyang00@gmail.com</dc:creator>
  <cp:lastModifiedBy>luciferyang00@gmail.com</cp:lastModifiedBy>
  <cp:revision>5</cp:revision>
  <dcterms:created xsi:type="dcterms:W3CDTF">2022-09-15T11:45:14Z</dcterms:created>
  <dcterms:modified xsi:type="dcterms:W3CDTF">2022-09-16T09:15:37Z</dcterms:modified>
</cp:coreProperties>
</file>