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9"/>
  </p:notesMasterIdLst>
  <p:handoutMasterIdLst>
    <p:handoutMasterId r:id="rId10"/>
  </p:handoutMasterIdLst>
  <p:sldIdLst>
    <p:sldId id="265" r:id="rId3"/>
    <p:sldId id="272" r:id="rId4"/>
    <p:sldId id="270" r:id="rId5"/>
    <p:sldId id="271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ru-RU" smtClean="0"/>
              <a:t>20.12.2023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ru-RU" smtClean="0"/>
              <a:t>20.12.2023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CDAE166-0404-4CD8-B1A4-3353E4A52383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76E6A70-F133-4364-9FF3-A57AE3C5340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AABA269A-12BD-4542-B152-643859061386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5D7EDAE-C2BF-4798-ACF3-5CC90B69B524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ED235FA-9B0E-4EB9-9B35-E0B89490CFF6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9C8FA34-E712-4EE0-9EF3-2B773C96C6EC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CF5D64D-78BB-4059-97C0-BC4652524EBA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801EB26-568E-4C66-9BC7-BC6744D77C8B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6BECF38-6019-46EB-8D53-EBC6F294F11A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C60670E-0F0F-4A25-A7C9-618245990147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AA8711A4-8176-4DC1-9413-CFAA8621CF94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4A434A2-FC63-4138-9119-CD34F81BCE4D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C3679364-1970-4B52-85AA-A57CBE519F05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B0C89628-571F-49E3-B081-F5756C8C280D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D74F2E4C-4B79-48ED-BA1E-4403EDB85799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C56E7A1B-DCAC-4435-BA56-8D7B885ADDC6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C316A0BA-0F92-4650-801D-8C361FAEE6F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B64EC147-BEF3-4E0E-9C00-61E71E203C32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B19915F4-597C-46A1-BBE3-B4FBE01DCC72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D7BCC9F8-AD4D-4447-8AE1-57AC031F5C5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C283EE5B-03FD-4D7A-8DD6-275EADDFEB03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7F4C4E9D-5B07-452B-8BC3-C9F28C68578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0D7FEEA1-61A7-4184-BAC1-B5271ACF34E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2D8F91DC-FA6B-400D-A423-C283AB0B1D34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Прямая соединительная линия 56">
                  <a:extLst>
                    <a:ext uri="{FF2B5EF4-FFF2-40B4-BE49-F238E27FC236}">
                      <a16:creationId xmlns:a16="http://schemas.microsoft.com/office/drawing/2014/main" id="{9927CA49-0238-42BC-A5A7-5BD88A25AF02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>
                  <a:extLst>
                    <a:ext uri="{FF2B5EF4-FFF2-40B4-BE49-F238E27FC236}">
                      <a16:creationId xmlns:a16="http://schemas.microsoft.com/office/drawing/2014/main" id="{E1FC4074-DBE8-4958-9D0E-5ECB351F95A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>
                  <a:extLst>
                    <a:ext uri="{FF2B5EF4-FFF2-40B4-BE49-F238E27FC236}">
                      <a16:creationId xmlns:a16="http://schemas.microsoft.com/office/drawing/2014/main" id="{BFE9AC0C-A55E-4F07-BD2F-C4A2C2FCE3EC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>
                  <a:extLst>
                    <a:ext uri="{FF2B5EF4-FFF2-40B4-BE49-F238E27FC236}">
                      <a16:creationId xmlns:a16="http://schemas.microsoft.com/office/drawing/2014/main" id="{5DB70B48-6CA7-4480-B20F-51A9039737E4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>
                  <a:extLst>
                    <a:ext uri="{FF2B5EF4-FFF2-40B4-BE49-F238E27FC236}">
                      <a16:creationId xmlns:a16="http://schemas.microsoft.com/office/drawing/2014/main" id="{94B1D69D-93D2-453C-A427-5F9757B5D38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B5585474-EBED-43E2-8465-17CDFC3F275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6F59A29E-C7B9-4555-8E3E-0957B683CF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5B1A2406-BA8C-49C5-B54D-AA61775436C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E856E7F4-1AB3-4ABA-8D5B-FB88766D967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5CF9AA4C-EA8F-4606-8CA6-1D2B475BE3A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A061841D-A30C-44A9-95B7-60BB6AAFCA91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8A98D404-0663-464C-A57B-39952C532A9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A068EBDB-2941-4C71-8A19-A1AD632937E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C139062B-4EF7-4189-BF39-A227D754494E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BEBA4D32-4D8B-4B9E-9D9D-BAA25362CF86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2F0BAC70-6A84-4E0D-BEA5-93093B490CE4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E9D040E2-3720-4169-B31A-F8685AE10ECE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Прямая соединительная линия 40">
                  <a:extLst>
                    <a:ext uri="{FF2B5EF4-FFF2-40B4-BE49-F238E27FC236}">
                      <a16:creationId xmlns:a16="http://schemas.microsoft.com/office/drawing/2014/main" id="{89CDC65B-BFC0-4D39-9633-4913AF47C8E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36D5AA8A-FA0D-42A0-BED1-D59B8A094452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>
                  <a:extLst>
                    <a:ext uri="{FF2B5EF4-FFF2-40B4-BE49-F238E27FC236}">
                      <a16:creationId xmlns:a16="http://schemas.microsoft.com/office/drawing/2014/main" id="{8DB83A80-79D5-427F-A116-A019BFA72B9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057F0298-62FF-46C6-BAA1-4ED9D2DDE159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58C8F97E-CE37-4CBD-9899-7266DE3CCEA4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97FDF30B-2D07-480E-B4A2-FB472C8F757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27E723C8-21FD-4885-BCE5-9D87ECA86ED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E206CCA9-3975-480C-A8AF-4E779BCF638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CC87BF6E-442A-42E0-BEAD-13055D70FF9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0112D5B4-D3BB-44E2-9441-DA402C792D7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E235192-973E-4A09-B386-60AEC835D52C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04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85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06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0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67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28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8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3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09DC2BD-0DC0-43B1-B518-638965B1AAB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EF68BF1-D08B-482E-9217-AC677DC8948B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B2184A6-A1EB-4D59-8B55-43F7907A149E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6222016-4E60-47CF-B402-D8540C0E6C52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790D933-54D2-47B3-AC71-E51400754D8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9566611-15A6-4D6F-9870-E97AC5B1672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A9297F2-4BF2-4638-AEC5-0C3FC95FE8D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E199891-16E4-41E6-814C-CFD2776DABF0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929512D0-D843-48AE-9D90-ED4260E8D23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22EEDAB-0172-4E13-B4FE-8FF3C2D29567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8A9AD76E-282D-46B3-9A96-FFD26FCFFF1E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E6274F5-FDEE-4B9E-B3FD-BB148BFC0EFE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3C269104-28A1-46AC-90FD-292C2E6DEAB6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75B6AC1C-136D-4848-A158-4E40E13F6AB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D230858-01DD-46C5-966E-68B30DE1E80E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62C6D0B-E3EF-4335-B5CA-3D18ED2522B1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C39375FA-DB54-47E4-8502-98DE24E64143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D54EA826-E6C2-4795-B7C1-24A196918FB0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3AA2341D-FD2A-4419-9852-1F972E2795CB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8B025C08-650F-4052-B9AC-C2D002CAC75C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C5DD2D9A-14D5-4694-8A0B-731FE58CC040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16EAF9F6-449C-4EAB-AA04-EAD5579A54F2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9499D6A9-B48B-4F9D-BB48-F23889A44013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id="{F5FDF76A-CA41-431C-A394-70B5DC19EF76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Прямая соединительная линия 56">
                  <a:extLst>
                    <a:ext uri="{FF2B5EF4-FFF2-40B4-BE49-F238E27FC236}">
                      <a16:creationId xmlns:a16="http://schemas.microsoft.com/office/drawing/2014/main" id="{F9295447-12E7-4B51-B3FB-5343A596813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>
                  <a:extLst>
                    <a:ext uri="{FF2B5EF4-FFF2-40B4-BE49-F238E27FC236}">
                      <a16:creationId xmlns:a16="http://schemas.microsoft.com/office/drawing/2014/main" id="{079A8826-C9FF-4424-B191-622590BFB1AD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>
                  <a:extLst>
                    <a:ext uri="{FF2B5EF4-FFF2-40B4-BE49-F238E27FC236}">
                      <a16:creationId xmlns:a16="http://schemas.microsoft.com/office/drawing/2014/main" id="{7860F686-A5E3-467D-8E89-108C2CDE3DF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>
                  <a:extLst>
                    <a:ext uri="{FF2B5EF4-FFF2-40B4-BE49-F238E27FC236}">
                      <a16:creationId xmlns:a16="http://schemas.microsoft.com/office/drawing/2014/main" id="{34F91878-3C75-4649-9FB5-4F3AB8AC458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>
                  <a:extLst>
                    <a:ext uri="{FF2B5EF4-FFF2-40B4-BE49-F238E27FC236}">
                      <a16:creationId xmlns:a16="http://schemas.microsoft.com/office/drawing/2014/main" id="{96C06AAB-A744-400C-810A-C700243D6AA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77AB97BF-1C15-45CC-B200-F0BF524464A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5115DFAF-2A38-4E70-B324-F17544D1A80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92E5D6D4-8A45-4193-AC99-0617D994C2F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3ADF29D5-FABE-4B58-8EA5-A1DB47500F2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E3BF0516-A58E-44B3-B454-1D830884314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836DD01A-ACB0-4B66-A6B0-BBF27084D6A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B37A6266-49AD-409A-A1F6-82936B8223DA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9BBD6C80-2724-45B7-AC4B-E9DCEEF2ECC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F677DA4B-1E44-4BA8-B13F-BDF7B1DAFA10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DFF1325E-86A3-41C3-9BE0-6328E8CDDFB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FB69A8C9-62CB-4838-9BB8-B1C8773478A9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AAA01EA5-22F7-409C-B648-95890535DF84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Прямая соединительная линия 40">
                  <a:extLst>
                    <a:ext uri="{FF2B5EF4-FFF2-40B4-BE49-F238E27FC236}">
                      <a16:creationId xmlns:a16="http://schemas.microsoft.com/office/drawing/2014/main" id="{59A799DF-4B1A-4730-94C0-71E77A0E2431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2FCD673F-5C51-48B0-ACB4-C43DB8147A7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>
                  <a:extLst>
                    <a:ext uri="{FF2B5EF4-FFF2-40B4-BE49-F238E27FC236}">
                      <a16:creationId xmlns:a16="http://schemas.microsoft.com/office/drawing/2014/main" id="{C560CA34-1087-4E95-90C2-D766E285819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27632540-9BC5-49BF-8BEE-9EDB5A9448F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D0E378AE-7226-4057-B4ED-AD096FA7E794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C94A5305-42C0-4CC4-9154-94D1A61A2DB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E1EF3BD-60AD-412C-B4B0-6FE12BF4DB2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2E477F23-1D40-48A9-82E7-B1B5E455B7D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B6536EE0-0209-4815-9328-BFE7F1CAE1B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3FA90E0D-80D2-4AFA-9A0A-F50459D3463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4F66D70-47FB-420E-8D0C-9D60B1AAC909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5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7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B02E8DD-B9E5-4C41-8E7D-62169AEC72D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8655121-5298-4217-B0BE-F890D1EA7CD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B21CB4A8-0532-4EF6-B9E1-013A6C856A0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8D16378-1394-4A8E-9532-E1FFDA564E00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CA3013A-6901-4FEC-ACF2-9A7B6A84CC5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0A09646-E33C-483A-AD59-4237583CEA5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DA497C8-05B2-4892-AF4A-1230B13BC9D7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3FC497BE-27FB-4026-9FD7-51FDF0D72CF7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9CEA2BC-B491-4CCC-8D30-5ABECA5A737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F75D85FF-0159-48BF-92AB-45D0CA9F359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33E6151E-F3FD-49EE-B70B-F32AC7F96F4D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667BCC7-3E8F-4C8F-AFCB-810C914EE4F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55DFCEE-C0A2-4B9B-973D-33107D8DC02B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177BE3EF-6B95-4033-9794-437FE6C5B4F6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8572D928-ED1D-4B17-AE66-6050124F4FB9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F167AB0-835D-459A-80AA-045BE043B10C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05020859-BB7D-4A2E-BB10-458996EE8D61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B2720AA2-E8AA-4EC3-AC65-6941A1523E59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E6D72D3D-6029-42C7-ACCB-6C720D4AD323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757C4026-F8CA-423C-9364-28B842837C94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5D01360F-BB92-4CBA-B168-F257151C83D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68E91058-D207-4F7A-8A3B-7E14B662F900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C7965102-EF68-4C77-B633-EA2CA3E714A1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>
                <a:extLst>
                  <a:ext uri="{FF2B5EF4-FFF2-40B4-BE49-F238E27FC236}">
                    <a16:creationId xmlns:a16="http://schemas.microsoft.com/office/drawing/2014/main" id="{87893440-0869-4918-9307-0112B587C80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>
                  <a:extLst>
                    <a:ext uri="{FF2B5EF4-FFF2-40B4-BE49-F238E27FC236}">
                      <a16:creationId xmlns:a16="http://schemas.microsoft.com/office/drawing/2014/main" id="{D08F6008-A95F-4767-AC51-F875D1AE812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>
                  <a:extLst>
                    <a:ext uri="{FF2B5EF4-FFF2-40B4-BE49-F238E27FC236}">
                      <a16:creationId xmlns:a16="http://schemas.microsoft.com/office/drawing/2014/main" id="{911CAF1D-6D4F-44CA-BD00-339BCD39488D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>
                  <a:extLst>
                    <a:ext uri="{FF2B5EF4-FFF2-40B4-BE49-F238E27FC236}">
                      <a16:creationId xmlns:a16="http://schemas.microsoft.com/office/drawing/2014/main" id="{9D880FD6-1B3F-4BAB-AD7F-F3C1E36EAB4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>
                  <a:extLst>
                    <a:ext uri="{FF2B5EF4-FFF2-40B4-BE49-F238E27FC236}">
                      <a16:creationId xmlns:a16="http://schemas.microsoft.com/office/drawing/2014/main" id="{F0002331-B3F8-4EE1-83BF-0217DBFFF14B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>
                  <a:extLst>
                    <a:ext uri="{FF2B5EF4-FFF2-40B4-BE49-F238E27FC236}">
                      <a16:creationId xmlns:a16="http://schemas.microsoft.com/office/drawing/2014/main" id="{9BC1C039-C34E-4AE2-A0DE-06A6E2A70B3B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2B916F85-2ACB-4533-9EEF-0712547BC53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1336FEB9-19CA-41C7-BE6F-914BC690A64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92CAE112-5746-4D41-BBF1-C11C3CB57DD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8EBD5FFA-3578-4126-82AB-3AC263EFDF6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B99AD941-CACB-4D10-B74E-72FD5D3DEC5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0BD7B95C-62C1-45E3-AF2B-726B983DDF6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7C133957-D789-4CB4-ADA0-C61D92817B4A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DBF33A44-7A63-456D-866E-E78E68FEA78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389D1B64-2F84-4BA2-AEEA-0396B6B93942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B0844BC4-EA92-4504-8A92-F3F698FEB8E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5A6955D4-CE10-476C-A282-BBA770CA5D3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F1D43943-AA57-42DA-A2E3-F0997A6627AB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>
                  <a:extLst>
                    <a:ext uri="{FF2B5EF4-FFF2-40B4-BE49-F238E27FC236}">
                      <a16:creationId xmlns:a16="http://schemas.microsoft.com/office/drawing/2014/main" id="{D04452AD-7A0D-435F-9EB8-AAF40AA3E95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id="{B2044F5C-3F8E-4D57-9C44-999ECC96CF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>
                  <a:extLst>
                    <a:ext uri="{FF2B5EF4-FFF2-40B4-BE49-F238E27FC236}">
                      <a16:creationId xmlns:a16="http://schemas.microsoft.com/office/drawing/2014/main" id="{9AD873AE-AF0D-4F24-AD90-01B217C9DF27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>
                  <a:extLst>
                    <a:ext uri="{FF2B5EF4-FFF2-40B4-BE49-F238E27FC236}">
                      <a16:creationId xmlns:a16="http://schemas.microsoft.com/office/drawing/2014/main" id="{7742AF1D-4820-452C-8F3A-EAC8224C4B5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>
                  <a:extLst>
                    <a:ext uri="{FF2B5EF4-FFF2-40B4-BE49-F238E27FC236}">
                      <a16:creationId xmlns:a16="http://schemas.microsoft.com/office/drawing/2014/main" id="{E82702B4-D62A-4ABE-98C7-E96859CCC32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0A1D6FFA-ACC5-4083-BC34-CBF2F2EC3BC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93B594C5-D61A-4D55-8804-2F58CAB376D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1D5D1DB9-5841-49F5-B38D-67827F7ECD3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892E816F-BA56-42E2-9B51-3105E82A7AA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37D6E070-862B-4873-B73B-11D3EFACFB0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63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7D3A9C3-363B-4135-BEFC-9305C89F87C7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5CB68F51-E1C3-4F88-8A93-000FE28E479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A60E0BE-3724-4D15-BBCC-FFE3B67C96B2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5C350D4C-ED98-4E94-A372-89782A7BA1EB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A05ECD6-C834-4902-B5E7-C55E68A2ADDD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7C930EF-9568-42E8-A359-299799AC3516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9812A36E-4D5D-4A66-A793-4B814C0B1118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0ACAE6F-9ADE-4987-A4F7-B7C08DA01527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EF3AB78-178E-4FD7-ADE2-711BB458E486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133F0AD-9C91-42A9-9321-8A88800502B3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AD4F0D7-4D26-4D8D-974C-39512E7AEE2A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D60B5E26-F36B-4C68-BA05-C8719177EA0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EAD0084-9286-4C7C-9FF4-C847CF47FA41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F752A78A-DEDB-45DC-81DC-4F6FE00D4190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0470E738-5959-427A-A968-63422E087BDC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E6F589D-6FF4-42B5-91CD-0D7539002DFD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805C895-2186-40D8-BCBB-E63F0C05CDE9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045BE670-9953-4696-9734-8B5A91C96A35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AA5C7F43-BC70-4362-AFE2-55AAC5335151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1B697D68-0B68-4F59-9AE3-5A02C27E636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D10E38D0-DFBE-4C19-BFD3-E4DAAB98BE0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F616348B-5A94-4B34-B110-E9C0172D25E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B0E84745-695F-4C00-9E81-470C9F0C6779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001AFC1F-73B5-4DFC-924E-9759E8452B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Прямая соединительная линия 57">
                  <a:extLst>
                    <a:ext uri="{FF2B5EF4-FFF2-40B4-BE49-F238E27FC236}">
                      <a16:creationId xmlns:a16="http://schemas.microsoft.com/office/drawing/2014/main" id="{4BA13218-607D-4DC3-9028-EBBAC301BD5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>
                  <a:extLst>
                    <a:ext uri="{FF2B5EF4-FFF2-40B4-BE49-F238E27FC236}">
                      <a16:creationId xmlns:a16="http://schemas.microsoft.com/office/drawing/2014/main" id="{BB25D02C-4806-4D76-8327-70E6D5DEB9B7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>
                  <a:extLst>
                    <a:ext uri="{FF2B5EF4-FFF2-40B4-BE49-F238E27FC236}">
                      <a16:creationId xmlns:a16="http://schemas.microsoft.com/office/drawing/2014/main" id="{569F9166-E4CB-4BEA-9F41-D0B0D906376B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>
                  <a:extLst>
                    <a:ext uri="{FF2B5EF4-FFF2-40B4-BE49-F238E27FC236}">
                      <a16:creationId xmlns:a16="http://schemas.microsoft.com/office/drawing/2014/main" id="{E101AC13-3B77-409B-AADB-785A10F7C6D5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>
                  <a:extLst>
                    <a:ext uri="{FF2B5EF4-FFF2-40B4-BE49-F238E27FC236}">
                      <a16:creationId xmlns:a16="http://schemas.microsoft.com/office/drawing/2014/main" id="{41B76189-B2F4-48AE-9D05-F2AE7B1BC234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566C8C16-81A7-479A-876E-A4258439DD4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00C20C3B-D8EA-40E9-ABD8-F9A7886ED76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82E7A7D5-A9F1-4EEE-9C47-AD718B0647D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64C507FC-8F3F-4D31-9AE0-04BFB5C1E8B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AFA494FE-D5AF-4797-B4D1-6C97C1C16CC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7F7D162-B627-4E18-B285-5A6151667568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8682770D-3848-495D-9084-EEF96A08B5E2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D0D92D2A-EEA3-4C6D-AE13-F5FDBFD3CA1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CCA04E74-4259-4A6A-8BD4-C3CBF2411C9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A3327475-3E7F-4817-AD55-4DF6C82F318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EFA7165F-634B-4786-8336-BF7907D06036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B86A0395-45DA-4AD0-B493-5B3B1575FE8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D5274ADB-AC2B-4766-98D7-CFF3DADB6A7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>
                  <a:extLst>
                    <a:ext uri="{FF2B5EF4-FFF2-40B4-BE49-F238E27FC236}">
                      <a16:creationId xmlns:a16="http://schemas.microsoft.com/office/drawing/2014/main" id="{F21BF8AB-419E-40C0-9BA8-7713F6229FBF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>
                  <a:extLst>
                    <a:ext uri="{FF2B5EF4-FFF2-40B4-BE49-F238E27FC236}">
                      <a16:creationId xmlns:a16="http://schemas.microsoft.com/office/drawing/2014/main" id="{D361A82F-BAE0-4236-A3F9-AE6D8441B1FF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>
                  <a:extLst>
                    <a:ext uri="{FF2B5EF4-FFF2-40B4-BE49-F238E27FC236}">
                      <a16:creationId xmlns:a16="http://schemas.microsoft.com/office/drawing/2014/main" id="{9E54ED0E-51A3-401F-8812-3CC1D072DBF5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CFCF4A17-29D9-4DDB-BF81-D42FB9C7D6B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BEEFAFF5-9CB9-4510-B6FC-DB104DEBC35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75E5DEB1-CEE5-4AFA-810E-59A6B4A940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7DBB6031-74C8-4AB2-B71E-34CFE158014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91C5FDAC-5F61-49FF-B591-454FCE3176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5F95D089-C4FF-4A3D-B7F4-30E7C81EA9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1FA1942-FD8D-467E-AA7D-9233661A5AD6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0A42A21-5725-4163-8906-9B90C965BD41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Алматы 2021 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г. Алматы 2021 г.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89CCC7-1EDF-4E58-80EC-7C4C1E2EF4CB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3FC06D4-D360-4528-8DDF-07C7DF14C06B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7EBB8B0-CB39-409B-ADFA-9850F838983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9709F88F-A95B-4FA0-96A2-0585A2CEA850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4474875-07BD-48D4-B996-D87B57317A01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4CB69183-E017-4DC3-B358-22D5D178B1D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4362184-CC2E-4BC4-A0DE-C475AAC6B233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BC66CCC-8847-42C5-A0EE-15FAD0665765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E5458E1-CA3E-4207-A9A8-88B99283E98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FA4FD50-2E6A-484D-A1DD-845B24ABECB3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51432131-1758-4A94-9E8A-CA42DF56F594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D555ECAB-F1ED-4261-8190-16EC5A817F9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3818BAB-CFAD-4C4F-BEE0-6A327DE73BE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B757879-D5E6-45D0-8E1D-C75899C07D6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02584FE-A8EB-4EC8-AA16-A95849525A5A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8B4A1ACA-AD9A-42F9-A2E8-A748221FF635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BF24085-DBEA-4CF7-8368-D43DBC67627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F06E76BC-4EE3-46C6-9F34-8FC5DF3F1D17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A56A87B9-C7CD-4FA2-8659-B6438244876D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2183C30A-2A7A-4219-BBB7-7E82F9AEE9A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276FCEE0-8F77-428C-A628-2404B0D7190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3BB1356E-0196-40A0-BF79-8DEFD6614AC5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8BE79DDB-555A-4E00-83A9-0A6042CE5A15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>
                <a:extLst>
                  <a:ext uri="{FF2B5EF4-FFF2-40B4-BE49-F238E27FC236}">
                    <a16:creationId xmlns:a16="http://schemas.microsoft.com/office/drawing/2014/main" id="{75958B8A-24BC-4DE7-936C-B549053E117C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>
                  <a:extLst>
                    <a:ext uri="{FF2B5EF4-FFF2-40B4-BE49-F238E27FC236}">
                      <a16:creationId xmlns:a16="http://schemas.microsoft.com/office/drawing/2014/main" id="{6BD252C4-9277-47A9-9642-01E13ADE4B2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>
                  <a:extLst>
                    <a:ext uri="{FF2B5EF4-FFF2-40B4-BE49-F238E27FC236}">
                      <a16:creationId xmlns:a16="http://schemas.microsoft.com/office/drawing/2014/main" id="{8304AC8C-1D74-40BE-A90F-8F885553574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>
                  <a:extLst>
                    <a:ext uri="{FF2B5EF4-FFF2-40B4-BE49-F238E27FC236}">
                      <a16:creationId xmlns:a16="http://schemas.microsoft.com/office/drawing/2014/main" id="{F86D003A-2713-4809-B99D-3E7C4874915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>
                  <a:extLst>
                    <a:ext uri="{FF2B5EF4-FFF2-40B4-BE49-F238E27FC236}">
                      <a16:creationId xmlns:a16="http://schemas.microsoft.com/office/drawing/2014/main" id="{6ADD053E-DD04-478C-A503-F10F0C7AA59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>
                  <a:extLst>
                    <a:ext uri="{FF2B5EF4-FFF2-40B4-BE49-F238E27FC236}">
                      <a16:creationId xmlns:a16="http://schemas.microsoft.com/office/drawing/2014/main" id="{EF8257B3-52AF-4F00-AFDC-CABCF705DE49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7EC81D50-9ACD-4366-9D84-09431C615D1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7FD16863-54E1-4E37-963B-F260704E217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2E68E907-BE9F-41B5-A1C9-D16530D57A1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0F53CD5D-3BBF-4969-AA8A-0005D3B36E5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23D8698F-EDEB-4F30-97BD-E8A3548415D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2E132C-F7DD-43EB-BA6A-9233EC53D368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4D8FBDBB-F789-46C8-B594-A7A20C0CA2B8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076752A7-DD33-4094-B7CB-B0924EA51522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5B6B0F0C-74AA-40B7-BED7-BE33C2B587D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B1BFC4DB-0F15-4552-B9DD-717239EA1664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97EA80C7-97FC-4A4A-8BC5-651F6A645048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461CF55C-AD41-4D04-A22C-74A48728437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id="{4FC015DC-9939-4F31-9524-1C033B6C0BE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>
                  <a:extLst>
                    <a:ext uri="{FF2B5EF4-FFF2-40B4-BE49-F238E27FC236}">
                      <a16:creationId xmlns:a16="http://schemas.microsoft.com/office/drawing/2014/main" id="{8CE1F17E-2363-4CD7-9AFF-6FB69B1D0A4D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>
                  <a:extLst>
                    <a:ext uri="{FF2B5EF4-FFF2-40B4-BE49-F238E27FC236}">
                      <a16:creationId xmlns:a16="http://schemas.microsoft.com/office/drawing/2014/main" id="{A0A2CBE9-A10B-43F8-AC06-2C5BCDB9F091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>
                  <a:extLst>
                    <a:ext uri="{FF2B5EF4-FFF2-40B4-BE49-F238E27FC236}">
                      <a16:creationId xmlns:a16="http://schemas.microsoft.com/office/drawing/2014/main" id="{EBBFF955-A1C2-473B-A1F5-B117724C8BF5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EE93862E-C263-407C-BEEE-7DFF123DD45D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59CB0CF4-0AE1-4623-86E6-CDC6B47213A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AA97CCBD-AFC8-481E-8FB5-EA630D4A737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id="{1407BDC5-7E79-458D-BE0F-F26633160C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245FD27F-428F-427C-B191-27DF0EE6DFB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918ECFB-E462-4E38-94C5-11240D74B32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B16CAC00-E9DA-4890-9A28-80DF2919E749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42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1" y="2869895"/>
            <a:ext cx="10220291" cy="109078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Салон красоты в ТРЦ «</a:t>
            </a:r>
            <a:r>
              <a:rPr lang="en-US" sz="3200" dirty="0"/>
              <a:t>Asia Park</a:t>
            </a:r>
            <a:r>
              <a:rPr lang="ru-RU" sz="3200" dirty="0"/>
              <a:t>»</a:t>
            </a:r>
            <a:r>
              <a:rPr lang="en-US" sz="3200" dirty="0"/>
              <a:t> </a:t>
            </a:r>
            <a:r>
              <a:rPr lang="ru-RU" sz="3200" dirty="0"/>
              <a:t>г. Алматы</a:t>
            </a:r>
            <a:r>
              <a:rPr lang="en-US" sz="3200" dirty="0"/>
              <a:t>.</a:t>
            </a:r>
            <a:endParaRPr lang="ru-RU" sz="32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0F4438-9BF1-45B6-B043-E568036A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г. Алматы 2023 г.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40A752-DABD-487B-8E24-566EE8EA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491" y="753228"/>
            <a:ext cx="10118689" cy="108093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/>
              <a:t>Салон красоты в ТРЦ «</a:t>
            </a:r>
            <a:r>
              <a:rPr lang="en-US" sz="3200" dirty="0"/>
              <a:t>Asia Park</a:t>
            </a:r>
            <a:r>
              <a:rPr lang="ru-RU" sz="3200" dirty="0"/>
              <a:t>»</a:t>
            </a:r>
            <a:r>
              <a:rPr lang="en-US" sz="3200" dirty="0"/>
              <a:t> </a:t>
            </a:r>
            <a:r>
              <a:rPr lang="ru-RU" sz="3200" dirty="0"/>
              <a:t>г. Алматы.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139AB5-D0C5-448F-BDF5-966232A63F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b="5752"/>
          <a:stretch>
            <a:fillRect/>
          </a:stretch>
        </p:blipFill>
        <p:spPr>
          <a:xfrm>
            <a:off x="4868333" y="2022764"/>
            <a:ext cx="6400031" cy="40820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400" dirty="0"/>
              <a:t>Салон красоты находится на первом этаже возле гипермаркета «</a:t>
            </a:r>
            <a:r>
              <a:rPr lang="en-US" sz="2400" dirty="0"/>
              <a:t>Small</a:t>
            </a:r>
            <a:r>
              <a:rPr lang="ru-RU" sz="2400" dirty="0"/>
              <a:t>»</a:t>
            </a:r>
            <a:r>
              <a:rPr lang="en-US" sz="2400" dirty="0"/>
              <a:t> </a:t>
            </a:r>
            <a:r>
              <a:rPr lang="ru-RU" sz="2400" dirty="0"/>
              <a:t>в ТРЦ «</a:t>
            </a:r>
            <a:r>
              <a:rPr lang="en-US" sz="2400" dirty="0"/>
              <a:t>Asia Park</a:t>
            </a:r>
            <a:r>
              <a:rPr lang="ru-RU" sz="2400" dirty="0"/>
              <a:t>»</a:t>
            </a:r>
            <a:r>
              <a:rPr lang="en-US" sz="2400" dirty="0"/>
              <a:t> </a:t>
            </a:r>
            <a:r>
              <a:rPr lang="ru-RU" sz="2400" dirty="0"/>
              <a:t>г. Алматы.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77DC9B6-D026-4256-8954-06AD8B45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г. Алматы 2023 г.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5E822-0FFC-479B-B4A0-1B3394B0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073" y="753228"/>
            <a:ext cx="10174107" cy="108093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/>
              <a:t>Салон красоты в ТРЦ «</a:t>
            </a:r>
            <a:r>
              <a:rPr lang="en-US" sz="3200" dirty="0"/>
              <a:t>Asia Park</a:t>
            </a:r>
            <a:r>
              <a:rPr lang="ru-RU" sz="3200" dirty="0"/>
              <a:t>»</a:t>
            </a:r>
            <a:r>
              <a:rPr lang="en-US" sz="3200" dirty="0"/>
              <a:t> </a:t>
            </a:r>
            <a:r>
              <a:rPr lang="ru-RU" sz="3200" dirty="0"/>
              <a:t>г. Алматы.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400" dirty="0"/>
              <a:t>Опыт управления салоном красоты с 2016 года.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A382F1F-9121-4517-A615-A1F166FB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г. Алматы 2023 г.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70F4EE-D300-4346-9F1C-14324C48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53C464-E0F7-4FA7-A34B-FA869FA96D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>
          <a:xfrm>
            <a:off x="4868333" y="2022764"/>
            <a:ext cx="6344612" cy="4082008"/>
          </a:xfrm>
        </p:spPr>
      </p:pic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27" y="753228"/>
            <a:ext cx="10211053" cy="108093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/>
              <a:t>Салон красоты в ТРЦ «</a:t>
            </a:r>
            <a:r>
              <a:rPr lang="en-US" sz="3200" dirty="0"/>
              <a:t>Asia Park</a:t>
            </a:r>
            <a:r>
              <a:rPr lang="ru-RU" sz="3200" dirty="0"/>
              <a:t>»</a:t>
            </a:r>
            <a:r>
              <a:rPr lang="en-US" sz="3200" dirty="0"/>
              <a:t> </a:t>
            </a:r>
            <a:r>
              <a:rPr lang="ru-RU" sz="3200" dirty="0"/>
              <a:t>г. Алматы.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98723" y="2308622"/>
            <a:ext cx="3657600" cy="3172809"/>
          </a:xfrm>
        </p:spPr>
        <p:txBody>
          <a:bodyPr anchor="ctr">
            <a:noAutofit/>
          </a:bodyPr>
          <a:lstStyle/>
          <a:p>
            <a:pPr algn="ctr"/>
            <a:r>
              <a:rPr lang="ru-RU" sz="1800" dirty="0"/>
              <a:t>Салон красоты занимает площадь более 100 квадратных метров. В салоне размещены мужской и женский залы, педикюрный кабинет, столы для мастеров ногтевого сервиса, мойки для волос, кухонная и прачечная зоны.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320D481-6CB4-4DAD-AC65-91B054D0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г. Алматы 2023 г.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88F8AB-C737-4C11-B8C1-6232CD00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FF851F-A163-4739-B867-5F0CE82216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>
          <a:xfrm>
            <a:off x="1003595" y="2032000"/>
            <a:ext cx="6071460" cy="3980872"/>
          </a:xfrm>
        </p:spPr>
      </p:pic>
    </p:spTree>
    <p:extLst>
      <p:ext uri="{BB962C8B-B14F-4D97-AF65-F5344CB8AC3E}">
        <p14:creationId xmlns:p14="http://schemas.microsoft.com/office/powerpoint/2010/main" val="25965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27" y="753228"/>
            <a:ext cx="10211053" cy="108093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/>
              <a:t>Салон красоты в ТРЦ «</a:t>
            </a:r>
            <a:r>
              <a:rPr lang="en-US" sz="3200" dirty="0"/>
              <a:t>Asia Park</a:t>
            </a:r>
            <a:r>
              <a:rPr lang="ru-RU" sz="3200" dirty="0"/>
              <a:t>»</a:t>
            </a:r>
            <a:r>
              <a:rPr lang="en-US" sz="3200" dirty="0"/>
              <a:t> </a:t>
            </a:r>
            <a:r>
              <a:rPr lang="ru-RU" sz="3200" dirty="0"/>
              <a:t>г. Алматы.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491" y="2591305"/>
            <a:ext cx="4277032" cy="3053506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В салоне использованы дорогие отделочные материалы в виде натурального камня, что придаёт респектабельности помещению.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C34C43F-3EB3-4FF0-8CF8-6826BBCE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г. Алматы 2023 г.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56F652-EC2C-4383-8A6F-47AAD21C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C8AF3C-D45D-4FA2-A627-63DE49765A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>
          <a:xfrm>
            <a:off x="5202063" y="2032000"/>
            <a:ext cx="6104467" cy="4072772"/>
          </a:xfrm>
        </p:spPr>
      </p:pic>
    </p:spTree>
    <p:extLst>
      <p:ext uri="{BB962C8B-B14F-4D97-AF65-F5344CB8AC3E}">
        <p14:creationId xmlns:p14="http://schemas.microsoft.com/office/powerpoint/2010/main" val="17670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657" y="753228"/>
            <a:ext cx="10229524" cy="108093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/>
              <a:t>Салон красоты в ТРЦ «</a:t>
            </a:r>
            <a:r>
              <a:rPr lang="en-US" sz="3200" dirty="0"/>
              <a:t>Asia Park</a:t>
            </a:r>
            <a:r>
              <a:rPr lang="ru-RU" sz="3200" dirty="0"/>
              <a:t>»</a:t>
            </a:r>
            <a:r>
              <a:rPr lang="en-US" sz="3200" dirty="0"/>
              <a:t> </a:t>
            </a:r>
            <a:r>
              <a:rPr lang="ru-RU" sz="3200" dirty="0"/>
              <a:t>г. Алматы.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656" y="2032000"/>
            <a:ext cx="6280726" cy="4072771"/>
          </a:xfrm>
        </p:spPr>
        <p:txBody>
          <a:bodyPr numCol="2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000" dirty="0"/>
              <a:t>Салон красоты предоставляет полный спектр услуг: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Ламинирование волос;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Химическая завивка волос;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Окрашивание волос;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 err="1"/>
              <a:t>Омбре</a:t>
            </a:r>
            <a:r>
              <a:rPr lang="ru-RU" sz="2000" dirty="0"/>
              <a:t>, </a:t>
            </a:r>
            <a:r>
              <a:rPr lang="ru-RU" sz="2000" dirty="0" err="1"/>
              <a:t>Сомбре</a:t>
            </a:r>
            <a:r>
              <a:rPr lang="ru-RU" sz="2000" dirty="0"/>
              <a:t>, </a:t>
            </a:r>
            <a:r>
              <a:rPr lang="ru-RU" sz="2000" dirty="0" err="1"/>
              <a:t>Балаяж</a:t>
            </a:r>
            <a:r>
              <a:rPr lang="ru-RU" sz="2000" dirty="0"/>
              <a:t>, </a:t>
            </a:r>
            <a:r>
              <a:rPr lang="ru-RU" sz="2000" dirty="0" err="1"/>
              <a:t>Шатуш</a:t>
            </a:r>
            <a:r>
              <a:rPr lang="ru-RU" sz="2000" dirty="0"/>
              <a:t> волос;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 err="1"/>
              <a:t>Брондирование</a:t>
            </a:r>
            <a:r>
              <a:rPr lang="ru-RU" sz="2000" dirty="0"/>
              <a:t> и тонировка волос;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Женские, мужские и детские стрижки;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Укладки и прически;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Плетение кос;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en-US" sz="2000" dirty="0"/>
              <a:t>SPA-</a:t>
            </a:r>
            <a:r>
              <a:rPr lang="ru-RU" sz="2000" dirty="0"/>
              <a:t>уход за волосами;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Полировка;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Дневной и вечерний макияж;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Коррекция и окрашивание бровей;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Окрашивание и ламинирование ресниц;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Наращивание ресниц 2</a:t>
            </a:r>
            <a:r>
              <a:rPr lang="en-US" sz="2000" dirty="0"/>
              <a:t>D </a:t>
            </a:r>
            <a:r>
              <a:rPr lang="ru-RU" sz="2000" dirty="0"/>
              <a:t>и </a:t>
            </a:r>
            <a:r>
              <a:rPr lang="en-US" sz="2000" dirty="0"/>
              <a:t>3D</a:t>
            </a:r>
            <a:r>
              <a:rPr lang="ru-RU" sz="2000" dirty="0"/>
              <a:t>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Депиляция;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Маникюр и наращивание ногтей;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Педикюр;</a:t>
            </a:r>
          </a:p>
          <a:p>
            <a:pPr marL="457200" indent="-457200" algn="ctr">
              <a:lnSpc>
                <a:spcPct val="120000"/>
              </a:lnSpc>
              <a:buAutoNum type="arabicPeriod"/>
            </a:pPr>
            <a:r>
              <a:rPr lang="ru-RU" sz="2000" dirty="0"/>
              <a:t>Пилинг и чистка лица.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688B14B-E5A0-40EF-8EE6-191C6FF7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г. Алматы 2023 г.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FB3D8D-B98A-4C92-9C18-BDF6DE5D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DB0690-1F63-473B-BCCE-33D777404C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>
          <a:xfrm>
            <a:off x="6322545" y="2184438"/>
            <a:ext cx="5167491" cy="3751750"/>
          </a:xfrm>
        </p:spPr>
      </p:pic>
    </p:spTree>
    <p:extLst>
      <p:ext uri="{BB962C8B-B14F-4D97-AF65-F5344CB8AC3E}">
        <p14:creationId xmlns:p14="http://schemas.microsoft.com/office/powerpoint/2010/main" val="8376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0</TotalTime>
  <Words>282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Берлин</vt:lpstr>
      <vt:lpstr>Салон красоты в ТРЦ «Asia Park» г. Алматы.</vt:lpstr>
      <vt:lpstr>Салон красоты в ТРЦ «Asia Park» г. Алматы.</vt:lpstr>
      <vt:lpstr>Салон красоты в ТРЦ «Asia Park» г. Алматы.</vt:lpstr>
      <vt:lpstr>Салон красоты в ТРЦ «Asia Park» г. Алматы.</vt:lpstr>
      <vt:lpstr>Салон красоты в ТРЦ «Asia Park» г. Алматы.</vt:lpstr>
      <vt:lpstr>Салон красоты в ТРЦ «Asia Park» г. Алматы.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2016-11-03T17:15:27Z</dcterms:created>
  <dcterms:modified xsi:type="dcterms:W3CDTF">2023-12-19T18:06:11Z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