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4DF5-047C-4A8C-A027-70567DD4F7D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B6F8-158A-4B54-ABAC-C81CB810C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4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BB6F8-158A-4B54-ABAC-C81CB810CD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9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BB6F8-158A-4B54-ABAC-C81CB810CD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6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8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3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7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8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6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1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3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3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3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3FDEFB-6EAD-47A5-BB1A-299FA705995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F5E1-232D-40F6-897D-AEDDD3C8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8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A3634-21F7-4322-8EC6-5C2238913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3878" y="1792150"/>
            <a:ext cx="4701332" cy="4191000"/>
          </a:xfrm>
        </p:spPr>
        <p:txBody>
          <a:bodyPr/>
          <a:lstStyle/>
          <a:p>
            <a:pPr algn="ctr"/>
            <a:r>
              <a:rPr lang="ru-RU" dirty="0"/>
              <a:t>Бизнес-модель </a:t>
            </a:r>
            <a:r>
              <a:rPr lang="en-US" dirty="0"/>
              <a:t>start-up </a:t>
            </a:r>
            <a:r>
              <a:rPr lang="ru-RU" dirty="0"/>
              <a:t>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F523D-4CD1-4CF1-AA51-8226A5904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075" y="223520"/>
            <a:ext cx="8825658" cy="861420"/>
          </a:xfrm>
        </p:spPr>
        <p:txBody>
          <a:bodyPr>
            <a:normAutofit/>
          </a:bodyPr>
          <a:lstStyle/>
          <a:p>
            <a:r>
              <a:rPr lang="ru-RU" sz="3000" dirty="0"/>
              <a:t>                                                         Эко</a:t>
            </a:r>
            <a:r>
              <a:rPr lang="en-US" sz="3000" dirty="0"/>
              <a:t>CAR</a:t>
            </a:r>
            <a:endParaRPr lang="ru-RU" sz="3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54230"/>
            <a:ext cx="6169025" cy="56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84D5AB20-3A65-4BED-8858-0D8726EB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6" y="538480"/>
            <a:ext cx="4664242" cy="5128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Клиентский сегмент</a:t>
            </a:r>
          </a:p>
          <a:p>
            <a:r>
              <a:rPr lang="ru-RU" dirty="0"/>
              <a:t>Кто наш клиент?</a:t>
            </a:r>
          </a:p>
          <a:p>
            <a:r>
              <a:rPr lang="ru-RU" dirty="0"/>
              <a:t>Какая проблема у клиента 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1900" b="1" dirty="0"/>
              <a:t>     </a:t>
            </a:r>
            <a:r>
              <a:rPr lang="ru-RU" sz="1900" b="1" dirty="0">
                <a:solidFill>
                  <a:schemeClr val="accent3"/>
                </a:solidFill>
              </a:rPr>
              <a:t>Ценностное предложение</a:t>
            </a:r>
          </a:p>
          <a:p>
            <a:r>
              <a:rPr lang="ru-RU" dirty="0"/>
              <a:t>Какой продукт мы предлагаем?</a:t>
            </a:r>
          </a:p>
          <a:p>
            <a:endParaRPr lang="ru-RU" dirty="0"/>
          </a:p>
          <a:p>
            <a:r>
              <a:rPr lang="ru-RU" dirty="0"/>
              <a:t>Как он решает проблему клиента?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чем его отличие от конкурентов?</a:t>
            </a:r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1B9B417-9629-4C5D-A83D-F04B8637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538" y="803274"/>
            <a:ext cx="7415462" cy="490571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Владельцы </a:t>
            </a:r>
            <a:r>
              <a:rPr lang="ru-RU" dirty="0" smtClean="0"/>
              <a:t>автотранспорта</a:t>
            </a:r>
            <a:endParaRPr lang="ru-RU" dirty="0"/>
          </a:p>
          <a:p>
            <a:r>
              <a:rPr lang="ru-RU" dirty="0"/>
              <a:t>Параметры токсичности выхлопных газов должны соответствовать нормативным требованиям. В 2023 году в РК зарегистрировано более 5 млн автомобилей, из них 50%  старше 20 лет. СТО проводящие техосмотр не всегда отражают достоверную картину. </a:t>
            </a:r>
            <a:r>
              <a:rPr lang="ru-RU" dirty="0" err="1"/>
              <a:t>Экопосты</a:t>
            </a:r>
            <a:r>
              <a:rPr lang="ru-RU" dirty="0"/>
              <a:t> не наделены полномочиями в решении данной проблемы.  </a:t>
            </a:r>
          </a:p>
          <a:p>
            <a:endParaRPr lang="ru-RU" dirty="0"/>
          </a:p>
          <a:p>
            <a:r>
              <a:rPr lang="ru-RU" dirty="0"/>
              <a:t>Топливный </a:t>
            </a:r>
            <a:r>
              <a:rPr lang="ru-RU" dirty="0" smtClean="0"/>
              <a:t>оптимизатор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После установки оптимизатора на автомобиль происходит полное сгорание топлива, токсичность выхлопных газов сводится к минимуму и соответствует нормативным требованиям.</a:t>
            </a:r>
          </a:p>
          <a:p>
            <a:endParaRPr lang="ru-RU" dirty="0"/>
          </a:p>
          <a:p>
            <a:r>
              <a:rPr lang="ru-RU" dirty="0"/>
              <a:t>Пока нет аналогов серийного производства такого изделия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67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84D5AB20-3A65-4BED-8858-0D8726EB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6" y="300790"/>
            <a:ext cx="4664242" cy="5366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Каналы коммуникации</a:t>
            </a:r>
          </a:p>
          <a:p>
            <a:r>
              <a:rPr lang="ru-RU" dirty="0"/>
              <a:t>Как мы информируем клиента о нашем продукте?</a:t>
            </a:r>
          </a:p>
          <a:p>
            <a:endParaRPr lang="ru-RU" dirty="0"/>
          </a:p>
          <a:p>
            <a:r>
              <a:rPr lang="ru-RU" dirty="0"/>
              <a:t>Что побудит клиента выбрать именно наш продукт?</a:t>
            </a:r>
          </a:p>
          <a:p>
            <a:pPr marL="0" indent="0">
              <a:buNone/>
            </a:pPr>
            <a:endParaRPr lang="ru-RU" b="1" dirty="0">
              <a:solidFill>
                <a:schemeClr val="accent3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r>
              <a:rPr lang="ru-RU" sz="1900" b="1" dirty="0">
                <a:solidFill>
                  <a:srgbClr val="EF7A24"/>
                </a:solidFill>
              </a:rPr>
              <a:t>     Потоки доходов</a:t>
            </a:r>
          </a:p>
          <a:p>
            <a:pPr lvl="0">
              <a:buClr>
                <a:srgbClr val="ACD433"/>
              </a:buClr>
            </a:pPr>
            <a:r>
              <a:rPr lang="ru-RU" dirty="0">
                <a:solidFill>
                  <a:prstClr val="white"/>
                </a:solidFill>
              </a:rPr>
              <a:t>Какова наша модель монетизации?</a:t>
            </a:r>
          </a:p>
          <a:p>
            <a:pPr lvl="0">
              <a:buClr>
                <a:srgbClr val="ACD433"/>
              </a:buClr>
            </a:pP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r>
              <a:rPr lang="ru-RU" dirty="0">
                <a:solidFill>
                  <a:prstClr val="white"/>
                </a:solidFill>
              </a:rPr>
              <a:t>Какие есть побочные источники доходов у нашего ценностного предложения?</a:t>
            </a:r>
          </a:p>
          <a:p>
            <a:pPr marL="0" indent="0">
              <a:buNone/>
            </a:pPr>
            <a:endParaRPr lang="ru-RU" b="1" dirty="0">
              <a:solidFill>
                <a:schemeClr val="accent3"/>
              </a:solidFill>
            </a:endParaRPr>
          </a:p>
          <a:p>
            <a:endParaRPr lang="ru-RU" b="1" dirty="0">
              <a:solidFill>
                <a:schemeClr val="accent3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1B9B417-9629-4C5D-A83D-F04B8637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538" y="637674"/>
            <a:ext cx="7415462" cy="50713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Инструменты маркетинга : контекстная реклама, </a:t>
            </a:r>
            <a:r>
              <a:rPr lang="ru-RU" dirty="0" err="1"/>
              <a:t>таргет</a:t>
            </a:r>
            <a:r>
              <a:rPr lang="ru-RU" dirty="0"/>
              <a:t>, </a:t>
            </a:r>
            <a:r>
              <a:rPr lang="ru-RU" dirty="0" err="1" smtClean="0"/>
              <a:t>маркетпл</a:t>
            </a:r>
            <a:r>
              <a:rPr lang="ru-RU" dirty="0" err="1"/>
              <a:t>е</a:t>
            </a:r>
            <a:r>
              <a:rPr lang="ru-RU" dirty="0" err="1" smtClean="0"/>
              <a:t>йсы</a:t>
            </a:r>
            <a:r>
              <a:rPr lang="ru-RU" dirty="0"/>
              <a:t>; сарафанное радио  и др.</a:t>
            </a:r>
          </a:p>
          <a:p>
            <a:endParaRPr lang="ru-RU" dirty="0"/>
          </a:p>
          <a:p>
            <a:r>
              <a:rPr lang="ru-RU" dirty="0"/>
              <a:t>Риск </a:t>
            </a:r>
            <a:r>
              <a:rPr lang="ru-RU" dirty="0" err="1"/>
              <a:t>подвержения</a:t>
            </a:r>
            <a:r>
              <a:rPr lang="ru-RU" dirty="0"/>
              <a:t> штрафам владельцев автомобилей из-за превышения параметров токсичности выхлопных газов, запрет эксплуатации транспортных средств. </a:t>
            </a:r>
          </a:p>
          <a:p>
            <a:endParaRPr lang="ru-RU" dirty="0"/>
          </a:p>
          <a:p>
            <a:r>
              <a:rPr lang="ru-RU" dirty="0"/>
              <a:t>Оплата клиента за предоставленные услуги происходит на станции технического обслуживания автомобилей за установку топливного оптимизатора и </a:t>
            </a:r>
            <a:r>
              <a:rPr lang="ru-RU" dirty="0" err="1"/>
              <a:t>др.видов</a:t>
            </a:r>
            <a:r>
              <a:rPr lang="ru-RU" dirty="0"/>
              <a:t> услуг.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Чип-тюнинг, замена </a:t>
            </a:r>
            <a:r>
              <a:rPr lang="ru-RU" dirty="0"/>
              <a:t>масла, </a:t>
            </a:r>
            <a:r>
              <a:rPr lang="ru-RU" dirty="0" smtClean="0"/>
              <a:t>промывка </a:t>
            </a:r>
            <a:r>
              <a:rPr lang="ru-RU" dirty="0"/>
              <a:t>двигателя специальной жидкостью, чистка форсунок,  установка </a:t>
            </a:r>
            <a:r>
              <a:rPr lang="ru-RU" dirty="0" smtClean="0"/>
              <a:t>катализатора, </a:t>
            </a:r>
            <a:r>
              <a:rPr lang="ru-RU" dirty="0"/>
              <a:t>замена свечей.</a:t>
            </a:r>
          </a:p>
        </p:txBody>
      </p:sp>
    </p:spTree>
    <p:extLst>
      <p:ext uri="{BB962C8B-B14F-4D97-AF65-F5344CB8AC3E}">
        <p14:creationId xmlns:p14="http://schemas.microsoft.com/office/powerpoint/2010/main" val="14326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84D5AB20-3A65-4BED-8858-0D8726EB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6" y="761164"/>
            <a:ext cx="4808620" cy="4905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Какие ключевые виды   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деятельности надо, чтобы: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привлечь клиентов, обеспечить сбыт</a:t>
            </a:r>
          </a:p>
          <a:p>
            <a:endParaRPr lang="ru-RU" dirty="0"/>
          </a:p>
          <a:p>
            <a:r>
              <a:rPr lang="ru-RU" dirty="0"/>
              <a:t>-обеспечить монетизацию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>
                <a:solidFill>
                  <a:schemeClr val="accent3"/>
                </a:solidFill>
              </a:rPr>
              <a:t>Что есть на данный момент: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1900" b="1" dirty="0"/>
              <a:t>    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1B9B417-9629-4C5D-A83D-F04B8637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5136" y="803274"/>
            <a:ext cx="7186863" cy="522160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Открыть станцию технического </a:t>
            </a:r>
            <a:r>
              <a:rPr lang="ru-RU" dirty="0" smtClean="0"/>
              <a:t>обслуживания.</a:t>
            </a:r>
          </a:p>
          <a:p>
            <a:r>
              <a:rPr lang="ru-RU" dirty="0" smtClean="0"/>
              <a:t>-Укомплектовать </a:t>
            </a:r>
            <a:r>
              <a:rPr lang="ru-RU" dirty="0"/>
              <a:t>штат </a:t>
            </a:r>
            <a:r>
              <a:rPr lang="ru-RU" dirty="0" smtClean="0"/>
              <a:t>работников</a:t>
            </a:r>
          </a:p>
          <a:p>
            <a:r>
              <a:rPr lang="ru-RU" dirty="0" smtClean="0"/>
              <a:t>-Внедрение </a:t>
            </a:r>
            <a:r>
              <a:rPr lang="en-US" dirty="0"/>
              <a:t>CRM</a:t>
            </a:r>
            <a:r>
              <a:rPr lang="ru-RU" dirty="0"/>
              <a:t> системы</a:t>
            </a:r>
          </a:p>
          <a:p>
            <a:r>
              <a:rPr lang="ru-RU" dirty="0" smtClean="0"/>
              <a:t>-</a:t>
            </a:r>
            <a:r>
              <a:rPr lang="ru-RU" dirty="0"/>
              <a:t>Организация системы обслуживания </a:t>
            </a:r>
            <a:r>
              <a:rPr lang="ru-RU" dirty="0" smtClean="0"/>
              <a:t>банк-клиент</a:t>
            </a:r>
          </a:p>
          <a:p>
            <a:endParaRPr lang="ru-RU" dirty="0"/>
          </a:p>
          <a:p>
            <a:r>
              <a:rPr lang="ru-RU" dirty="0" smtClean="0"/>
              <a:t>Команда</a:t>
            </a:r>
            <a:endParaRPr lang="ru-RU" dirty="0"/>
          </a:p>
          <a:p>
            <a:r>
              <a:rPr lang="ru-RU" dirty="0" smtClean="0"/>
              <a:t>Патент </a:t>
            </a:r>
          </a:p>
          <a:p>
            <a:r>
              <a:rPr lang="ru-RU" dirty="0"/>
              <a:t>Прототип рабочий</a:t>
            </a:r>
          </a:p>
          <a:p>
            <a:r>
              <a:rPr lang="ru-RU" dirty="0" smtClean="0"/>
              <a:t>Протокола испытаний</a:t>
            </a:r>
          </a:p>
          <a:p>
            <a:r>
              <a:rPr lang="ru-RU" dirty="0" smtClean="0"/>
              <a:t>Контракты с поставщиками</a:t>
            </a:r>
          </a:p>
          <a:p>
            <a:r>
              <a:rPr lang="ru-RU" dirty="0"/>
              <a:t>Возрастающий интерес муниципальных органов в решении проблем загрязнения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82173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84D5AB20-3A65-4BED-8858-0D8726EB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6" y="45285"/>
            <a:ext cx="4808620" cy="629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  <a:endParaRPr lang="ru-RU" sz="19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</a:t>
            </a:r>
            <a:r>
              <a:rPr lang="ru-RU" sz="1900" b="1" dirty="0" smtClean="0">
                <a:solidFill>
                  <a:schemeClr val="accent3"/>
                </a:solidFill>
              </a:rPr>
              <a:t>   Ключевые </a:t>
            </a:r>
            <a:r>
              <a:rPr lang="ru-RU" sz="1900" b="1" dirty="0">
                <a:solidFill>
                  <a:schemeClr val="accent3"/>
                </a:solidFill>
              </a:rPr>
              <a:t>ресурсы </a:t>
            </a:r>
          </a:p>
          <a:p>
            <a:pPr marL="0" indent="0">
              <a:buNone/>
            </a:pPr>
            <a:r>
              <a:rPr lang="ru-RU" dirty="0"/>
              <a:t>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1900" b="1" dirty="0"/>
              <a:t>    </a:t>
            </a:r>
            <a:r>
              <a:rPr lang="ru-RU" sz="1900" b="1" dirty="0" smtClean="0">
                <a:solidFill>
                  <a:schemeClr val="accent3"/>
                </a:solidFill>
              </a:rPr>
              <a:t>Ключевые </a:t>
            </a:r>
            <a:r>
              <a:rPr lang="ru-RU" sz="1900" b="1" dirty="0">
                <a:solidFill>
                  <a:schemeClr val="accent3"/>
                </a:solidFill>
              </a:rPr>
              <a:t>партнеры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</a:t>
            </a:r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Структура издержек </a:t>
            </a:r>
          </a:p>
          <a:p>
            <a:pPr marL="0" indent="0">
              <a:buNone/>
            </a:pPr>
            <a:r>
              <a:rPr lang="ru-RU" dirty="0"/>
              <a:t>    </a:t>
            </a:r>
          </a:p>
          <a:p>
            <a:pPr marL="0" indent="0">
              <a:buNone/>
            </a:pPr>
            <a:endParaRPr lang="ru-RU" dirty="0"/>
          </a:p>
          <a:p>
            <a:pPr marL="0" lvl="0" indent="0">
              <a:buClr>
                <a:srgbClr val="ACD433"/>
              </a:buClr>
              <a:buNone/>
            </a:pPr>
            <a:r>
              <a:rPr lang="ru-RU" sz="1900" b="1" dirty="0" smtClean="0">
                <a:solidFill>
                  <a:srgbClr val="EF7A24"/>
                </a:solidFill>
              </a:rPr>
              <a:t>    </a:t>
            </a:r>
            <a:r>
              <a:rPr lang="ru-RU" sz="1900" b="1" dirty="0">
                <a:solidFill>
                  <a:srgbClr val="EF7A24"/>
                </a:solidFill>
              </a:rPr>
              <a:t>На что </a:t>
            </a:r>
            <a:r>
              <a:rPr lang="ru-RU" sz="1900" b="1" dirty="0" smtClean="0">
                <a:solidFill>
                  <a:srgbClr val="EF7A24"/>
                </a:solidFill>
              </a:rPr>
              <a:t>ориентирована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ru-RU" sz="1900" b="1" dirty="0">
                <a:solidFill>
                  <a:srgbClr val="EF7A24"/>
                </a:solidFill>
              </a:rPr>
              <a:t> </a:t>
            </a:r>
            <a:r>
              <a:rPr lang="ru-RU" sz="1900" b="1" dirty="0" smtClean="0">
                <a:solidFill>
                  <a:srgbClr val="EF7A24"/>
                </a:solidFill>
              </a:rPr>
              <a:t>   бизнес- модель</a:t>
            </a:r>
            <a:r>
              <a:rPr lang="ru-RU" sz="1900" b="1" dirty="0">
                <a:solidFill>
                  <a:srgbClr val="EF7A24"/>
                </a:solidFill>
              </a:rPr>
              <a:t>?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1B9B417-9629-4C5D-A83D-F04B8637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242" y="45285"/>
            <a:ext cx="7415462" cy="654801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Инвестиции в объеме </a:t>
            </a:r>
            <a:r>
              <a:rPr lang="ru-RU" dirty="0" smtClean="0"/>
              <a:t>200 000 $.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-Цех  </a:t>
            </a:r>
            <a:r>
              <a:rPr lang="ru-RU" dirty="0" smtClean="0"/>
              <a:t>СТО </a:t>
            </a:r>
            <a:r>
              <a:rPr lang="ru-RU" dirty="0"/>
              <a:t>(станки, </a:t>
            </a:r>
            <a:r>
              <a:rPr lang="ru-RU" dirty="0" smtClean="0"/>
              <a:t>инструменты)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-Персонал СТО </a:t>
            </a:r>
            <a:r>
              <a:rPr lang="ru-RU" dirty="0" smtClean="0"/>
              <a:t> 5 чел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-Топливный оптимизатор, масла, жидкости и др.</a:t>
            </a:r>
          </a:p>
          <a:p>
            <a:pPr marL="0" indent="0">
              <a:buNone/>
            </a:pPr>
            <a:r>
              <a:rPr lang="ru-RU" dirty="0"/>
              <a:t>     </a:t>
            </a:r>
          </a:p>
          <a:p>
            <a:r>
              <a:rPr lang="ru-RU" dirty="0"/>
              <a:t>Компания </a:t>
            </a:r>
            <a:r>
              <a:rPr lang="ru-RU" dirty="0" smtClean="0"/>
              <a:t>«Поставщик комплектующих»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ФОТ, коммунальные расходы, налоги, банк</a:t>
            </a:r>
          </a:p>
          <a:p>
            <a:r>
              <a:rPr lang="ru-RU" dirty="0"/>
              <a:t>Оплата поставщикам товаров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Решение экологических проблем (загрязненность городского воздуха)</a:t>
            </a:r>
          </a:p>
          <a:p>
            <a:r>
              <a:rPr lang="ru-RU" dirty="0"/>
              <a:t>Улучшение качества жизни человека, экономия топлива</a:t>
            </a:r>
          </a:p>
        </p:txBody>
      </p:sp>
    </p:spTree>
    <p:extLst>
      <p:ext uri="{BB962C8B-B14F-4D97-AF65-F5344CB8AC3E}">
        <p14:creationId xmlns:p14="http://schemas.microsoft.com/office/powerpoint/2010/main" val="39128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84D5AB20-3A65-4BED-8858-0D8726EB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6" y="45285"/>
            <a:ext cx="4808620" cy="629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  <a:r>
              <a:rPr lang="ru-RU" sz="2000" b="1" dirty="0">
                <a:solidFill>
                  <a:schemeClr val="accent3"/>
                </a:solidFill>
              </a:rPr>
              <a:t>Реализуемость</a:t>
            </a:r>
            <a:endParaRPr lang="ru-RU" dirty="0"/>
          </a:p>
          <a:p>
            <a:pPr marL="0" indent="0">
              <a:buNone/>
            </a:pPr>
            <a:r>
              <a:rPr lang="ru-RU" sz="1900" b="1" dirty="0"/>
              <a:t>     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  <a:r>
              <a:rPr lang="ru-RU" sz="2000" b="1" dirty="0">
                <a:solidFill>
                  <a:schemeClr val="accent3"/>
                </a:solidFill>
              </a:rPr>
              <a:t>Востребованность</a:t>
            </a:r>
            <a:r>
              <a:rPr lang="ru-RU" sz="1900" b="1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  <a:r>
              <a:rPr lang="ru-RU" sz="2000" b="1" dirty="0" smtClean="0">
                <a:solidFill>
                  <a:schemeClr val="accent3"/>
                </a:solidFill>
              </a:rPr>
              <a:t>Жизнеспособность</a:t>
            </a:r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accent3"/>
                </a:solidFill>
              </a:rPr>
              <a:t>     Срок окупаемости</a:t>
            </a:r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  <a:r>
              <a:rPr lang="ru-RU" sz="2000" b="1" dirty="0">
                <a:solidFill>
                  <a:schemeClr val="accent3"/>
                </a:solidFill>
              </a:rPr>
              <a:t>Угрозы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/>
                </a:solidFill>
              </a:rPr>
              <a:t>     Возможности</a:t>
            </a: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accent3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mtClean="0"/>
              <a:t>     </a:t>
            </a:r>
            <a:endParaRPr lang="ru-RU" sz="1200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1B9B417-9629-4C5D-A83D-F04B8637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242" y="45285"/>
            <a:ext cx="7415462" cy="654801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Высокая </a:t>
            </a:r>
          </a:p>
          <a:p>
            <a:endParaRPr lang="ru-RU" dirty="0"/>
          </a:p>
          <a:p>
            <a:r>
              <a:rPr lang="ru-RU" dirty="0"/>
              <a:t>Из за отсутствия до сегодняшнего дня продукта и способов достижения решения экологических проблем – есть.</a:t>
            </a:r>
          </a:p>
          <a:p>
            <a:endParaRPr lang="ru-RU" dirty="0"/>
          </a:p>
          <a:p>
            <a:r>
              <a:rPr lang="ru-RU" dirty="0"/>
              <a:t>Высокая рентабельность инвестиции по чистой </a:t>
            </a:r>
            <a:r>
              <a:rPr lang="ru-RU" dirty="0" smtClean="0"/>
              <a:t>прибыли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4 месяца</a:t>
            </a:r>
          </a:p>
          <a:p>
            <a:endParaRPr lang="ru-RU" dirty="0"/>
          </a:p>
          <a:p>
            <a:r>
              <a:rPr lang="ru-RU" dirty="0"/>
              <a:t>Создание аналога изделия </a:t>
            </a:r>
          </a:p>
          <a:p>
            <a:endParaRPr lang="ru-RU" dirty="0"/>
          </a:p>
          <a:p>
            <a:r>
              <a:rPr lang="ru-RU" dirty="0"/>
              <a:t>Расширение географии продаж:</a:t>
            </a:r>
          </a:p>
          <a:p>
            <a:pPr marL="0" indent="0">
              <a:buNone/>
            </a:pPr>
            <a:r>
              <a:rPr lang="ru-RU" dirty="0"/>
              <a:t>     -1 этап    города РК (где свыше 1 млн жителей)</a:t>
            </a:r>
          </a:p>
          <a:p>
            <a:pPr marL="0" indent="0">
              <a:buNone/>
            </a:pPr>
            <a:r>
              <a:rPr lang="ru-RU" dirty="0"/>
              <a:t>     -2 этап   за пределами РК (Дели, Мумбаи, Токио)</a:t>
            </a:r>
          </a:p>
          <a:p>
            <a:r>
              <a:rPr lang="ru-RU" dirty="0"/>
              <a:t>Создание новых направлений </a:t>
            </a:r>
            <a:r>
              <a:rPr lang="ru-RU"/>
              <a:t>в </a:t>
            </a:r>
            <a:r>
              <a:rPr lang="ru-RU" smtClean="0"/>
              <a:t>бизнесе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856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574</TotalTime>
  <Words>457</Words>
  <Application>Microsoft Office PowerPoint</Application>
  <PresentationFormat>Широкоэкранный</PresentationFormat>
  <Paragraphs>140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Ион</vt:lpstr>
      <vt:lpstr>Бизнес-модель start-up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Бизнес-модель start-up проекта ЭкоCAR</dc:title>
  <dc:creator>Admin</dc:creator>
  <cp:lastModifiedBy>RePack by Diakov</cp:lastModifiedBy>
  <cp:revision>46</cp:revision>
  <dcterms:created xsi:type="dcterms:W3CDTF">2024-08-22T09:47:39Z</dcterms:created>
  <dcterms:modified xsi:type="dcterms:W3CDTF">2024-12-20T09:49:25Z</dcterms:modified>
</cp:coreProperties>
</file>