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110" d="100"/>
          <a:sy n="110" d="100"/>
        </p:scale>
        <p:origin x="1688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79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>
                <a:solidFill>
                  <a:srgbClr val="EFE1CD"/>
                </a:solidFill>
                <a:latin typeface="Gotham Pro"/>
                <a:cs typeface="Gotham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>
                <a:solidFill>
                  <a:srgbClr val="EFE1CD"/>
                </a:solidFill>
                <a:latin typeface="Gotham Pro"/>
                <a:cs typeface="Gotham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>
                <a:solidFill>
                  <a:srgbClr val="EFE1CD"/>
                </a:solidFill>
                <a:latin typeface="Gotham Pro"/>
                <a:cs typeface="Gotham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685780" cy="7555230"/>
          </a:xfrm>
          <a:custGeom>
            <a:avLst/>
            <a:gdLst/>
            <a:ahLst/>
            <a:cxnLst/>
            <a:rect l="l" t="t" r="r" b="b"/>
            <a:pathLst>
              <a:path w="10685780" h="7555230">
                <a:moveTo>
                  <a:pt x="0" y="7555175"/>
                </a:moveTo>
                <a:lnTo>
                  <a:pt x="0" y="0"/>
                </a:lnTo>
                <a:lnTo>
                  <a:pt x="10685343" y="0"/>
                </a:lnTo>
                <a:lnTo>
                  <a:pt x="10685343" y="7555175"/>
                </a:lnTo>
                <a:lnTo>
                  <a:pt x="0" y="7555175"/>
                </a:lnTo>
                <a:close/>
              </a:path>
            </a:pathLst>
          </a:custGeom>
          <a:solidFill>
            <a:srgbClr val="3A3B3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0685780" cy="7555230"/>
          </a:xfrm>
          <a:custGeom>
            <a:avLst/>
            <a:gdLst/>
            <a:ahLst/>
            <a:cxnLst/>
            <a:rect l="l" t="t" r="r" b="b"/>
            <a:pathLst>
              <a:path w="10685780" h="7555230">
                <a:moveTo>
                  <a:pt x="0" y="7555175"/>
                </a:moveTo>
                <a:lnTo>
                  <a:pt x="0" y="0"/>
                </a:lnTo>
                <a:lnTo>
                  <a:pt x="10685343" y="0"/>
                </a:lnTo>
                <a:lnTo>
                  <a:pt x="10685343" y="7555175"/>
                </a:lnTo>
                <a:lnTo>
                  <a:pt x="0" y="7555175"/>
                </a:lnTo>
              </a:path>
            </a:pathLst>
          </a:custGeom>
          <a:ln w="7199">
            <a:solidFill>
              <a:srgbClr val="EFE1C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6426" y="640073"/>
            <a:ext cx="10140546" cy="3657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rgbClr val="EFE1CD"/>
                </a:solidFill>
                <a:latin typeface="Gotham Pro"/>
                <a:cs typeface="Gotham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6426" y="1331965"/>
            <a:ext cx="10140546" cy="1602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7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" y="2332"/>
            <a:ext cx="10691959" cy="75576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" y="2574508"/>
            <a:ext cx="10692130" cy="2416175"/>
          </a:xfrm>
          <a:custGeom>
            <a:avLst/>
            <a:gdLst/>
            <a:ahLst/>
            <a:cxnLst/>
            <a:rect l="l" t="t" r="r" b="b"/>
            <a:pathLst>
              <a:path w="10692130" h="2416175">
                <a:moveTo>
                  <a:pt x="0" y="0"/>
                </a:moveTo>
                <a:lnTo>
                  <a:pt x="10691959" y="0"/>
                </a:lnTo>
                <a:lnTo>
                  <a:pt x="10691959" y="2415660"/>
                </a:lnTo>
                <a:lnTo>
                  <a:pt x="0" y="2415660"/>
                </a:lnTo>
                <a:lnTo>
                  <a:pt x="0" y="0"/>
                </a:lnTo>
              </a:path>
            </a:pathLst>
          </a:custGeom>
          <a:solidFill>
            <a:srgbClr val="EFE1C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54723" y="2715810"/>
            <a:ext cx="1783080" cy="883285"/>
          </a:xfrm>
          <a:custGeom>
            <a:avLst/>
            <a:gdLst/>
            <a:ahLst/>
            <a:cxnLst/>
            <a:rect l="l" t="t" r="r" b="b"/>
            <a:pathLst>
              <a:path w="1783079" h="883285">
                <a:moveTo>
                  <a:pt x="542794" y="583643"/>
                </a:moveTo>
                <a:lnTo>
                  <a:pt x="253356" y="583643"/>
                </a:lnTo>
                <a:lnTo>
                  <a:pt x="271666" y="584132"/>
                </a:lnTo>
                <a:lnTo>
                  <a:pt x="289718" y="585405"/>
                </a:lnTo>
                <a:lnTo>
                  <a:pt x="342222" y="593931"/>
                </a:lnTo>
                <a:lnTo>
                  <a:pt x="392034" y="609522"/>
                </a:lnTo>
                <a:lnTo>
                  <a:pt x="437109" y="631243"/>
                </a:lnTo>
                <a:lnTo>
                  <a:pt x="478026" y="658820"/>
                </a:lnTo>
                <a:lnTo>
                  <a:pt x="515474" y="692405"/>
                </a:lnTo>
                <a:lnTo>
                  <a:pt x="549275" y="731804"/>
                </a:lnTo>
                <a:lnTo>
                  <a:pt x="579254" y="776821"/>
                </a:lnTo>
                <a:lnTo>
                  <a:pt x="605235" y="827263"/>
                </a:lnTo>
                <a:lnTo>
                  <a:pt x="620247" y="863809"/>
                </a:lnTo>
                <a:lnTo>
                  <a:pt x="627040" y="882935"/>
                </a:lnTo>
                <a:lnTo>
                  <a:pt x="721612" y="853574"/>
                </a:lnTo>
                <a:lnTo>
                  <a:pt x="711291" y="812718"/>
                </a:lnTo>
                <a:lnTo>
                  <a:pt x="703126" y="771673"/>
                </a:lnTo>
                <a:lnTo>
                  <a:pt x="697088" y="730552"/>
                </a:lnTo>
                <a:lnTo>
                  <a:pt x="693147" y="689465"/>
                </a:lnTo>
                <a:lnTo>
                  <a:pt x="691294" y="648950"/>
                </a:lnTo>
                <a:lnTo>
                  <a:pt x="691387" y="620734"/>
                </a:lnTo>
                <a:lnTo>
                  <a:pt x="584126" y="620734"/>
                </a:lnTo>
                <a:lnTo>
                  <a:pt x="574884" y="611645"/>
                </a:lnTo>
                <a:lnTo>
                  <a:pt x="565443" y="602849"/>
                </a:lnTo>
                <a:lnTo>
                  <a:pt x="555805" y="594349"/>
                </a:lnTo>
                <a:lnTo>
                  <a:pt x="545971" y="586147"/>
                </a:lnTo>
                <a:lnTo>
                  <a:pt x="542794" y="583643"/>
                </a:lnTo>
                <a:close/>
              </a:path>
              <a:path w="1783079" h="883285">
                <a:moveTo>
                  <a:pt x="1025396" y="128113"/>
                </a:moveTo>
                <a:lnTo>
                  <a:pt x="891251" y="128113"/>
                </a:lnTo>
                <a:lnTo>
                  <a:pt x="916880" y="153429"/>
                </a:lnTo>
                <a:lnTo>
                  <a:pt x="940882" y="180569"/>
                </a:lnTo>
                <a:lnTo>
                  <a:pt x="983887" y="239874"/>
                </a:lnTo>
                <a:lnTo>
                  <a:pt x="1020030" y="305135"/>
                </a:lnTo>
                <a:lnTo>
                  <a:pt x="1049073" y="375458"/>
                </a:lnTo>
                <a:lnTo>
                  <a:pt x="1060858" y="412237"/>
                </a:lnTo>
                <a:lnTo>
                  <a:pt x="1070779" y="449947"/>
                </a:lnTo>
                <a:lnTo>
                  <a:pt x="1078806" y="488474"/>
                </a:lnTo>
                <a:lnTo>
                  <a:pt x="1084910" y="527707"/>
                </a:lnTo>
                <a:lnTo>
                  <a:pt x="1089061" y="567535"/>
                </a:lnTo>
                <a:lnTo>
                  <a:pt x="1091229" y="607845"/>
                </a:lnTo>
                <a:lnTo>
                  <a:pt x="1091365" y="648950"/>
                </a:lnTo>
                <a:lnTo>
                  <a:pt x="1089498" y="689465"/>
                </a:lnTo>
                <a:lnTo>
                  <a:pt x="1085539" y="730552"/>
                </a:lnTo>
                <a:lnTo>
                  <a:pt x="1079480" y="771673"/>
                </a:lnTo>
                <a:lnTo>
                  <a:pt x="1071289" y="812718"/>
                </a:lnTo>
                <a:lnTo>
                  <a:pt x="1060937" y="853574"/>
                </a:lnTo>
                <a:lnTo>
                  <a:pt x="1155733" y="882935"/>
                </a:lnTo>
                <a:lnTo>
                  <a:pt x="1169774" y="845249"/>
                </a:lnTo>
                <a:lnTo>
                  <a:pt x="1185690" y="809858"/>
                </a:lnTo>
                <a:lnTo>
                  <a:pt x="1212972" y="761203"/>
                </a:lnTo>
                <a:lnTo>
                  <a:pt x="1244192" y="718037"/>
                </a:lnTo>
                <a:lnTo>
                  <a:pt x="1279185" y="680555"/>
                </a:lnTo>
                <a:lnTo>
                  <a:pt x="1317782" y="648950"/>
                </a:lnTo>
                <a:lnTo>
                  <a:pt x="1349255" y="629164"/>
                </a:lnTo>
                <a:lnTo>
                  <a:pt x="1190433" y="629164"/>
                </a:lnTo>
                <a:lnTo>
                  <a:pt x="1187264" y="557008"/>
                </a:lnTo>
                <a:lnTo>
                  <a:pt x="1178502" y="486361"/>
                </a:lnTo>
                <a:lnTo>
                  <a:pt x="1164179" y="416996"/>
                </a:lnTo>
                <a:lnTo>
                  <a:pt x="1144537" y="350131"/>
                </a:lnTo>
                <a:lnTo>
                  <a:pt x="1119678" y="286020"/>
                </a:lnTo>
                <a:lnTo>
                  <a:pt x="1089741" y="225160"/>
                </a:lnTo>
                <a:lnTo>
                  <a:pt x="1054861" y="168045"/>
                </a:lnTo>
                <a:lnTo>
                  <a:pt x="1035506" y="140916"/>
                </a:lnTo>
                <a:lnTo>
                  <a:pt x="1025396" y="128113"/>
                </a:lnTo>
                <a:close/>
              </a:path>
              <a:path w="1783079" h="883285">
                <a:moveTo>
                  <a:pt x="259011" y="484549"/>
                </a:moveTo>
                <a:lnTo>
                  <a:pt x="213692" y="485785"/>
                </a:lnTo>
                <a:lnTo>
                  <a:pt x="167465" y="490823"/>
                </a:lnTo>
                <a:lnTo>
                  <a:pt x="120433" y="499662"/>
                </a:lnTo>
                <a:lnTo>
                  <a:pt x="72666" y="512312"/>
                </a:lnTo>
                <a:lnTo>
                  <a:pt x="24361" y="528742"/>
                </a:lnTo>
                <a:lnTo>
                  <a:pt x="0" y="538387"/>
                </a:lnTo>
                <a:lnTo>
                  <a:pt x="37882" y="629903"/>
                </a:lnTo>
                <a:lnTo>
                  <a:pt x="58347" y="621791"/>
                </a:lnTo>
                <a:lnTo>
                  <a:pt x="78668" y="614460"/>
                </a:lnTo>
                <a:lnTo>
                  <a:pt x="118835" y="602139"/>
                </a:lnTo>
                <a:lnTo>
                  <a:pt x="158301" y="592943"/>
                </a:lnTo>
                <a:lnTo>
                  <a:pt x="196983" y="586875"/>
                </a:lnTo>
                <a:lnTo>
                  <a:pt x="253356" y="583643"/>
                </a:lnTo>
                <a:lnTo>
                  <a:pt x="542794" y="583643"/>
                </a:lnTo>
                <a:lnTo>
                  <a:pt x="535943" y="578244"/>
                </a:lnTo>
                <a:lnTo>
                  <a:pt x="504718" y="556352"/>
                </a:lnTo>
                <a:lnTo>
                  <a:pt x="460496" y="531477"/>
                </a:lnTo>
                <a:lnTo>
                  <a:pt x="409015" y="510166"/>
                </a:lnTo>
                <a:lnTo>
                  <a:pt x="367673" y="498094"/>
                </a:lnTo>
                <a:lnTo>
                  <a:pt x="325067" y="489824"/>
                </a:lnTo>
                <a:lnTo>
                  <a:pt x="281299" y="485357"/>
                </a:lnTo>
                <a:lnTo>
                  <a:pt x="259011" y="484549"/>
                </a:lnTo>
                <a:close/>
              </a:path>
              <a:path w="1783079" h="883285">
                <a:moveTo>
                  <a:pt x="1763963" y="583643"/>
                </a:moveTo>
                <a:lnTo>
                  <a:pt x="1529316" y="583643"/>
                </a:lnTo>
                <a:lnTo>
                  <a:pt x="1547881" y="583937"/>
                </a:lnTo>
                <a:lnTo>
                  <a:pt x="1566684" y="585015"/>
                </a:lnTo>
                <a:lnTo>
                  <a:pt x="1604959" y="589518"/>
                </a:lnTo>
                <a:lnTo>
                  <a:pt x="1644060" y="597150"/>
                </a:lnTo>
                <a:lnTo>
                  <a:pt x="1683905" y="607909"/>
                </a:lnTo>
                <a:lnTo>
                  <a:pt x="1724413" y="621791"/>
                </a:lnTo>
                <a:lnTo>
                  <a:pt x="1744891" y="629903"/>
                </a:lnTo>
                <a:lnTo>
                  <a:pt x="1763963" y="583643"/>
                </a:lnTo>
                <a:close/>
              </a:path>
              <a:path w="1783079" h="883285">
                <a:moveTo>
                  <a:pt x="1544808" y="485259"/>
                </a:moveTo>
                <a:lnTo>
                  <a:pt x="1499056" y="486361"/>
                </a:lnTo>
                <a:lnTo>
                  <a:pt x="1453993" y="491446"/>
                </a:lnTo>
                <a:lnTo>
                  <a:pt x="1409658" y="500545"/>
                </a:lnTo>
                <a:lnTo>
                  <a:pt x="1366088" y="513691"/>
                </a:lnTo>
                <a:lnTo>
                  <a:pt x="1323319" y="530914"/>
                </a:lnTo>
                <a:lnTo>
                  <a:pt x="1289765" y="549011"/>
                </a:lnTo>
                <a:lnTo>
                  <a:pt x="1247665" y="577467"/>
                </a:lnTo>
                <a:lnTo>
                  <a:pt x="1218140" y="601984"/>
                </a:lnTo>
                <a:lnTo>
                  <a:pt x="1190433" y="629164"/>
                </a:lnTo>
                <a:lnTo>
                  <a:pt x="1349255" y="629164"/>
                </a:lnTo>
                <a:lnTo>
                  <a:pt x="1359816" y="623419"/>
                </a:lnTo>
                <a:lnTo>
                  <a:pt x="1374562" y="616291"/>
                </a:lnTo>
                <a:lnTo>
                  <a:pt x="1423466" y="598342"/>
                </a:lnTo>
                <a:lnTo>
                  <a:pt x="1475141" y="587463"/>
                </a:lnTo>
                <a:lnTo>
                  <a:pt x="1529316" y="583643"/>
                </a:lnTo>
                <a:lnTo>
                  <a:pt x="1763963" y="583643"/>
                </a:lnTo>
                <a:lnTo>
                  <a:pt x="1782622" y="538387"/>
                </a:lnTo>
                <a:lnTo>
                  <a:pt x="1733971" y="520047"/>
                </a:lnTo>
                <a:lnTo>
                  <a:pt x="1685719" y="505507"/>
                </a:lnTo>
                <a:lnTo>
                  <a:pt x="1638235" y="494878"/>
                </a:lnTo>
                <a:lnTo>
                  <a:pt x="1591214" y="488108"/>
                </a:lnTo>
                <a:lnTo>
                  <a:pt x="1567932" y="486192"/>
                </a:lnTo>
                <a:lnTo>
                  <a:pt x="1544808" y="485259"/>
                </a:lnTo>
                <a:close/>
              </a:path>
              <a:path w="1783079" h="883285">
                <a:moveTo>
                  <a:pt x="891251" y="0"/>
                </a:moveTo>
                <a:lnTo>
                  <a:pt x="860752" y="24135"/>
                </a:lnTo>
                <a:lnTo>
                  <a:pt x="811830" y="67037"/>
                </a:lnTo>
                <a:lnTo>
                  <a:pt x="767358" y="115172"/>
                </a:lnTo>
                <a:lnTo>
                  <a:pt x="727561" y="167818"/>
                </a:lnTo>
                <a:lnTo>
                  <a:pt x="692375" y="224620"/>
                </a:lnTo>
                <a:lnTo>
                  <a:pt x="661940" y="284966"/>
                </a:lnTo>
                <a:lnTo>
                  <a:pt x="636345" y="348310"/>
                </a:lnTo>
                <a:lnTo>
                  <a:pt x="615678" y="414104"/>
                </a:lnTo>
                <a:lnTo>
                  <a:pt x="600027" y="481804"/>
                </a:lnTo>
                <a:lnTo>
                  <a:pt x="589480" y="550863"/>
                </a:lnTo>
                <a:lnTo>
                  <a:pt x="584126" y="620734"/>
                </a:lnTo>
                <a:lnTo>
                  <a:pt x="691387" y="620734"/>
                </a:lnTo>
                <a:lnTo>
                  <a:pt x="691440" y="607845"/>
                </a:lnTo>
                <a:lnTo>
                  <a:pt x="693614" y="567535"/>
                </a:lnTo>
                <a:lnTo>
                  <a:pt x="697768" y="527707"/>
                </a:lnTo>
                <a:lnTo>
                  <a:pt x="703871" y="488474"/>
                </a:lnTo>
                <a:lnTo>
                  <a:pt x="711895" y="449947"/>
                </a:lnTo>
                <a:lnTo>
                  <a:pt x="721810" y="412237"/>
                </a:lnTo>
                <a:lnTo>
                  <a:pt x="733585" y="375458"/>
                </a:lnTo>
                <a:lnTo>
                  <a:pt x="747193" y="339720"/>
                </a:lnTo>
                <a:lnTo>
                  <a:pt x="779785" y="271816"/>
                </a:lnTo>
                <a:lnTo>
                  <a:pt x="819349" y="209421"/>
                </a:lnTo>
                <a:lnTo>
                  <a:pt x="865649" y="153429"/>
                </a:lnTo>
                <a:lnTo>
                  <a:pt x="891251" y="128113"/>
                </a:lnTo>
                <a:lnTo>
                  <a:pt x="1025396" y="128113"/>
                </a:lnTo>
                <a:lnTo>
                  <a:pt x="1015117" y="115105"/>
                </a:lnTo>
                <a:lnTo>
                  <a:pt x="993547" y="90453"/>
                </a:lnTo>
                <a:lnTo>
                  <a:pt x="970815" y="67029"/>
                </a:lnTo>
                <a:lnTo>
                  <a:pt x="946939" y="44900"/>
                </a:lnTo>
                <a:lnTo>
                  <a:pt x="921941" y="24135"/>
                </a:lnTo>
                <a:lnTo>
                  <a:pt x="891251" y="0"/>
                </a:lnTo>
                <a:close/>
              </a:path>
            </a:pathLst>
          </a:custGeom>
          <a:solidFill>
            <a:srgbClr val="3A3B3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54723" y="2715810"/>
            <a:ext cx="1783080" cy="883285"/>
          </a:xfrm>
          <a:custGeom>
            <a:avLst/>
            <a:gdLst/>
            <a:ahLst/>
            <a:cxnLst/>
            <a:rect l="l" t="t" r="r" b="b"/>
            <a:pathLst>
              <a:path w="1783079" h="883285">
                <a:moveTo>
                  <a:pt x="1155733" y="882935"/>
                </a:moveTo>
                <a:lnTo>
                  <a:pt x="1060937" y="853574"/>
                </a:lnTo>
                <a:lnTo>
                  <a:pt x="1071289" y="812718"/>
                </a:lnTo>
                <a:lnTo>
                  <a:pt x="1079480" y="771673"/>
                </a:lnTo>
                <a:lnTo>
                  <a:pt x="1085539" y="730552"/>
                </a:lnTo>
                <a:lnTo>
                  <a:pt x="1089498" y="689465"/>
                </a:lnTo>
                <a:lnTo>
                  <a:pt x="1091384" y="648526"/>
                </a:lnTo>
                <a:lnTo>
                  <a:pt x="1091229" y="607845"/>
                </a:lnTo>
                <a:lnTo>
                  <a:pt x="1089061" y="567535"/>
                </a:lnTo>
                <a:lnTo>
                  <a:pt x="1084910" y="527707"/>
                </a:lnTo>
                <a:lnTo>
                  <a:pt x="1078806" y="488474"/>
                </a:lnTo>
                <a:lnTo>
                  <a:pt x="1070779" y="449947"/>
                </a:lnTo>
                <a:lnTo>
                  <a:pt x="1060858" y="412237"/>
                </a:lnTo>
                <a:lnTo>
                  <a:pt x="1049073" y="375458"/>
                </a:lnTo>
                <a:lnTo>
                  <a:pt x="1035454" y="339720"/>
                </a:lnTo>
                <a:lnTo>
                  <a:pt x="1002831" y="271816"/>
                </a:lnTo>
                <a:lnTo>
                  <a:pt x="963227" y="209421"/>
                </a:lnTo>
                <a:lnTo>
                  <a:pt x="916880" y="153429"/>
                </a:lnTo>
                <a:lnTo>
                  <a:pt x="891251" y="128113"/>
                </a:lnTo>
                <a:lnTo>
                  <a:pt x="865649" y="153429"/>
                </a:lnTo>
                <a:lnTo>
                  <a:pt x="819349" y="209421"/>
                </a:lnTo>
                <a:lnTo>
                  <a:pt x="779785" y="271816"/>
                </a:lnTo>
                <a:lnTo>
                  <a:pt x="747193" y="339720"/>
                </a:lnTo>
                <a:lnTo>
                  <a:pt x="733585" y="375458"/>
                </a:lnTo>
                <a:lnTo>
                  <a:pt x="721810" y="412237"/>
                </a:lnTo>
                <a:lnTo>
                  <a:pt x="711895" y="449947"/>
                </a:lnTo>
                <a:lnTo>
                  <a:pt x="703871" y="488474"/>
                </a:lnTo>
                <a:lnTo>
                  <a:pt x="697768" y="527707"/>
                </a:lnTo>
                <a:lnTo>
                  <a:pt x="693614" y="567535"/>
                </a:lnTo>
                <a:lnTo>
                  <a:pt x="691440" y="607845"/>
                </a:lnTo>
                <a:lnTo>
                  <a:pt x="691274" y="648526"/>
                </a:lnTo>
                <a:lnTo>
                  <a:pt x="693147" y="689465"/>
                </a:lnTo>
                <a:lnTo>
                  <a:pt x="697088" y="730552"/>
                </a:lnTo>
                <a:lnTo>
                  <a:pt x="703126" y="771673"/>
                </a:lnTo>
                <a:lnTo>
                  <a:pt x="711291" y="812718"/>
                </a:lnTo>
                <a:lnTo>
                  <a:pt x="721612" y="853574"/>
                </a:lnTo>
                <a:lnTo>
                  <a:pt x="627040" y="882935"/>
                </a:lnTo>
                <a:lnTo>
                  <a:pt x="612976" y="845249"/>
                </a:lnTo>
                <a:lnTo>
                  <a:pt x="597030" y="809858"/>
                </a:lnTo>
                <a:lnTo>
                  <a:pt x="569697" y="761203"/>
                </a:lnTo>
                <a:lnTo>
                  <a:pt x="538424" y="718037"/>
                </a:lnTo>
                <a:lnTo>
                  <a:pt x="503387" y="680555"/>
                </a:lnTo>
                <a:lnTo>
                  <a:pt x="464764" y="648950"/>
                </a:lnTo>
                <a:lnTo>
                  <a:pt x="422730" y="623419"/>
                </a:lnTo>
                <a:lnTo>
                  <a:pt x="375747" y="603539"/>
                </a:lnTo>
                <a:lnTo>
                  <a:pt x="325006" y="590304"/>
                </a:lnTo>
                <a:lnTo>
                  <a:pt x="271666" y="584132"/>
                </a:lnTo>
                <a:lnTo>
                  <a:pt x="253356" y="583643"/>
                </a:lnTo>
                <a:lnTo>
                  <a:pt x="234799" y="583937"/>
                </a:lnTo>
                <a:lnTo>
                  <a:pt x="177745" y="589518"/>
                </a:lnTo>
                <a:lnTo>
                  <a:pt x="138660" y="597150"/>
                </a:lnTo>
                <a:lnTo>
                  <a:pt x="98834" y="607909"/>
                </a:lnTo>
                <a:lnTo>
                  <a:pt x="58347" y="621791"/>
                </a:lnTo>
                <a:lnTo>
                  <a:pt x="37882" y="629903"/>
                </a:lnTo>
                <a:lnTo>
                  <a:pt x="0" y="538387"/>
                </a:lnTo>
                <a:lnTo>
                  <a:pt x="48598" y="520047"/>
                </a:lnTo>
                <a:lnTo>
                  <a:pt x="96647" y="505507"/>
                </a:lnTo>
                <a:lnTo>
                  <a:pt x="144043" y="494767"/>
                </a:lnTo>
                <a:lnTo>
                  <a:pt x="190685" y="487829"/>
                </a:lnTo>
                <a:lnTo>
                  <a:pt x="236471" y="484692"/>
                </a:lnTo>
                <a:lnTo>
                  <a:pt x="259011" y="484549"/>
                </a:lnTo>
                <a:lnTo>
                  <a:pt x="281299" y="485357"/>
                </a:lnTo>
                <a:lnTo>
                  <a:pt x="325067" y="489824"/>
                </a:lnTo>
                <a:lnTo>
                  <a:pt x="367673" y="498094"/>
                </a:lnTo>
                <a:lnTo>
                  <a:pt x="409015" y="510166"/>
                </a:lnTo>
                <a:lnTo>
                  <a:pt x="448991" y="526042"/>
                </a:lnTo>
                <a:lnTo>
                  <a:pt x="482970" y="543291"/>
                </a:lnTo>
                <a:lnTo>
                  <a:pt x="525723" y="570642"/>
                </a:lnTo>
                <a:lnTo>
                  <a:pt x="555805" y="594349"/>
                </a:lnTo>
                <a:lnTo>
                  <a:pt x="584126" y="620734"/>
                </a:lnTo>
                <a:lnTo>
                  <a:pt x="586148" y="585731"/>
                </a:lnTo>
                <a:lnTo>
                  <a:pt x="594110" y="516198"/>
                </a:lnTo>
                <a:lnTo>
                  <a:pt x="607220" y="447750"/>
                </a:lnTo>
                <a:lnTo>
                  <a:pt x="625390" y="380935"/>
                </a:lnTo>
                <a:lnTo>
                  <a:pt x="648532" y="316297"/>
                </a:lnTo>
                <a:lnTo>
                  <a:pt x="676558" y="254384"/>
                </a:lnTo>
                <a:lnTo>
                  <a:pt x="709379" y="195742"/>
                </a:lnTo>
                <a:lnTo>
                  <a:pt x="746909" y="140916"/>
                </a:lnTo>
                <a:lnTo>
                  <a:pt x="789059" y="90453"/>
                </a:lnTo>
                <a:lnTo>
                  <a:pt x="835740" y="44900"/>
                </a:lnTo>
                <a:lnTo>
                  <a:pt x="891251" y="0"/>
                </a:lnTo>
                <a:lnTo>
                  <a:pt x="921941" y="24135"/>
                </a:lnTo>
                <a:lnTo>
                  <a:pt x="970824" y="67037"/>
                </a:lnTo>
                <a:lnTo>
                  <a:pt x="1015176" y="115172"/>
                </a:lnTo>
                <a:lnTo>
                  <a:pt x="1054861" y="168045"/>
                </a:lnTo>
                <a:lnTo>
                  <a:pt x="1089741" y="225160"/>
                </a:lnTo>
                <a:lnTo>
                  <a:pt x="1119678" y="286020"/>
                </a:lnTo>
                <a:lnTo>
                  <a:pt x="1144537" y="350131"/>
                </a:lnTo>
                <a:lnTo>
                  <a:pt x="1164179" y="416996"/>
                </a:lnTo>
                <a:lnTo>
                  <a:pt x="1178467" y="486120"/>
                </a:lnTo>
                <a:lnTo>
                  <a:pt x="1187264" y="557008"/>
                </a:lnTo>
                <a:lnTo>
                  <a:pt x="1190433" y="629164"/>
                </a:lnTo>
                <a:lnTo>
                  <a:pt x="1199463" y="619812"/>
                </a:lnTo>
                <a:lnTo>
                  <a:pt x="1227782" y="593513"/>
                </a:lnTo>
                <a:lnTo>
                  <a:pt x="1257901" y="569895"/>
                </a:lnTo>
                <a:lnTo>
                  <a:pt x="1300765" y="542666"/>
                </a:lnTo>
                <a:lnTo>
                  <a:pt x="1344601" y="521791"/>
                </a:lnTo>
                <a:lnTo>
                  <a:pt x="1387775" y="506610"/>
                </a:lnTo>
                <a:lnTo>
                  <a:pt x="1431733" y="495492"/>
                </a:lnTo>
                <a:lnTo>
                  <a:pt x="1476436" y="488403"/>
                </a:lnTo>
                <a:lnTo>
                  <a:pt x="1521848" y="485314"/>
                </a:lnTo>
                <a:lnTo>
                  <a:pt x="1544808" y="485259"/>
                </a:lnTo>
                <a:lnTo>
                  <a:pt x="1567932" y="486192"/>
                </a:lnTo>
                <a:lnTo>
                  <a:pt x="1614650" y="491005"/>
                </a:lnTo>
                <a:lnTo>
                  <a:pt x="1661965" y="499722"/>
                </a:lnTo>
                <a:lnTo>
                  <a:pt x="1709841" y="512312"/>
                </a:lnTo>
                <a:lnTo>
                  <a:pt x="1758239" y="528741"/>
                </a:lnTo>
                <a:lnTo>
                  <a:pt x="1782622" y="538387"/>
                </a:lnTo>
                <a:lnTo>
                  <a:pt x="1744891" y="629903"/>
                </a:lnTo>
                <a:lnTo>
                  <a:pt x="1724413" y="621791"/>
                </a:lnTo>
                <a:lnTo>
                  <a:pt x="1704081" y="614460"/>
                </a:lnTo>
                <a:lnTo>
                  <a:pt x="1663895" y="602139"/>
                </a:lnTo>
                <a:lnTo>
                  <a:pt x="1624411" y="592943"/>
                </a:lnTo>
                <a:lnTo>
                  <a:pt x="1585713" y="586875"/>
                </a:lnTo>
                <a:lnTo>
                  <a:pt x="1529316" y="583643"/>
                </a:lnTo>
                <a:lnTo>
                  <a:pt x="1510997" y="584132"/>
                </a:lnTo>
                <a:lnTo>
                  <a:pt x="1457625" y="590304"/>
                </a:lnTo>
                <a:lnTo>
                  <a:pt x="1406843" y="603539"/>
                </a:lnTo>
                <a:lnTo>
                  <a:pt x="1359816" y="623419"/>
                </a:lnTo>
                <a:lnTo>
                  <a:pt x="1317782" y="648950"/>
                </a:lnTo>
                <a:lnTo>
                  <a:pt x="1279185" y="680555"/>
                </a:lnTo>
                <a:lnTo>
                  <a:pt x="1244192" y="718037"/>
                </a:lnTo>
                <a:lnTo>
                  <a:pt x="1212972" y="761203"/>
                </a:lnTo>
                <a:lnTo>
                  <a:pt x="1185690" y="809858"/>
                </a:lnTo>
                <a:lnTo>
                  <a:pt x="1169774" y="845249"/>
                </a:lnTo>
                <a:lnTo>
                  <a:pt x="1162516" y="863809"/>
                </a:lnTo>
                <a:lnTo>
                  <a:pt x="1155733" y="882935"/>
                </a:lnTo>
                <a:close/>
              </a:path>
            </a:pathLst>
          </a:custGeom>
          <a:ln w="3175">
            <a:solidFill>
              <a:srgbClr val="3A3B3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47611" y="4092537"/>
            <a:ext cx="669290" cy="744220"/>
          </a:xfrm>
          <a:custGeom>
            <a:avLst/>
            <a:gdLst/>
            <a:ahLst/>
            <a:cxnLst/>
            <a:rect l="l" t="t" r="r" b="b"/>
            <a:pathLst>
              <a:path w="669289" h="744220">
                <a:moveTo>
                  <a:pt x="396229" y="0"/>
                </a:moveTo>
                <a:lnTo>
                  <a:pt x="271594" y="0"/>
                </a:lnTo>
                <a:lnTo>
                  <a:pt x="0" y="744155"/>
                </a:lnTo>
                <a:lnTo>
                  <a:pt x="106765" y="744155"/>
                </a:lnTo>
                <a:lnTo>
                  <a:pt x="189795" y="510137"/>
                </a:lnTo>
                <a:lnTo>
                  <a:pt x="583261" y="510137"/>
                </a:lnTo>
                <a:lnTo>
                  <a:pt x="555727" y="435038"/>
                </a:lnTo>
                <a:lnTo>
                  <a:pt x="211146" y="435038"/>
                </a:lnTo>
                <a:lnTo>
                  <a:pt x="289768" y="218755"/>
                </a:lnTo>
                <a:lnTo>
                  <a:pt x="301775" y="181999"/>
                </a:lnTo>
                <a:lnTo>
                  <a:pt x="312906" y="145364"/>
                </a:lnTo>
                <a:lnTo>
                  <a:pt x="326578" y="96937"/>
                </a:lnTo>
                <a:lnTo>
                  <a:pt x="329816" y="84937"/>
                </a:lnTo>
                <a:lnTo>
                  <a:pt x="427370" y="84937"/>
                </a:lnTo>
                <a:lnTo>
                  <a:pt x="396229" y="0"/>
                </a:lnTo>
                <a:close/>
              </a:path>
              <a:path w="669289" h="744220">
                <a:moveTo>
                  <a:pt x="583261" y="510137"/>
                </a:moveTo>
                <a:lnTo>
                  <a:pt x="473316" y="510137"/>
                </a:lnTo>
                <a:lnTo>
                  <a:pt x="558733" y="744155"/>
                </a:lnTo>
                <a:lnTo>
                  <a:pt x="669058" y="744155"/>
                </a:lnTo>
                <a:lnTo>
                  <a:pt x="583261" y="510137"/>
                </a:lnTo>
                <a:close/>
              </a:path>
              <a:path w="669289" h="744220">
                <a:moveTo>
                  <a:pt x="427370" y="84937"/>
                </a:moveTo>
                <a:lnTo>
                  <a:pt x="329816" y="84937"/>
                </a:lnTo>
                <a:lnTo>
                  <a:pt x="332723" y="87058"/>
                </a:lnTo>
                <a:lnTo>
                  <a:pt x="339137" y="110344"/>
                </a:lnTo>
                <a:lnTo>
                  <a:pt x="352806" y="158002"/>
                </a:lnTo>
                <a:lnTo>
                  <a:pt x="364597" y="195144"/>
                </a:lnTo>
                <a:lnTo>
                  <a:pt x="451972" y="435038"/>
                </a:lnTo>
                <a:lnTo>
                  <a:pt x="555727" y="435038"/>
                </a:lnTo>
                <a:lnTo>
                  <a:pt x="427370" y="84937"/>
                </a:lnTo>
                <a:close/>
              </a:path>
            </a:pathLst>
          </a:custGeom>
          <a:solidFill>
            <a:srgbClr val="3A3B3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47611" y="4092537"/>
            <a:ext cx="669290" cy="744220"/>
          </a:xfrm>
          <a:custGeom>
            <a:avLst/>
            <a:gdLst/>
            <a:ahLst/>
            <a:cxnLst/>
            <a:rect l="l" t="t" r="r" b="b"/>
            <a:pathLst>
              <a:path w="669289" h="744220">
                <a:moveTo>
                  <a:pt x="189795" y="510137"/>
                </a:moveTo>
                <a:lnTo>
                  <a:pt x="106765" y="744155"/>
                </a:lnTo>
                <a:lnTo>
                  <a:pt x="0" y="744155"/>
                </a:lnTo>
                <a:lnTo>
                  <a:pt x="271594" y="0"/>
                </a:lnTo>
                <a:lnTo>
                  <a:pt x="396229" y="0"/>
                </a:lnTo>
                <a:lnTo>
                  <a:pt x="669058" y="744155"/>
                </a:lnTo>
                <a:lnTo>
                  <a:pt x="558733" y="744155"/>
                </a:lnTo>
                <a:lnTo>
                  <a:pt x="473316" y="510137"/>
                </a:lnTo>
                <a:lnTo>
                  <a:pt x="189795" y="510137"/>
                </a:lnTo>
                <a:close/>
              </a:path>
            </a:pathLst>
          </a:custGeom>
          <a:ln w="3175">
            <a:solidFill>
              <a:srgbClr val="3A3B3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58757" y="4177475"/>
            <a:ext cx="241300" cy="350520"/>
          </a:xfrm>
          <a:custGeom>
            <a:avLst/>
            <a:gdLst/>
            <a:ahLst/>
            <a:cxnLst/>
            <a:rect l="l" t="t" r="r" b="b"/>
            <a:pathLst>
              <a:path w="241300" h="350520">
                <a:moveTo>
                  <a:pt x="240826" y="350100"/>
                </a:moveTo>
                <a:lnTo>
                  <a:pt x="162425" y="135849"/>
                </a:lnTo>
                <a:lnTo>
                  <a:pt x="157809" y="122930"/>
                </a:lnTo>
                <a:lnTo>
                  <a:pt x="145401" y="85288"/>
                </a:lnTo>
                <a:lnTo>
                  <a:pt x="131265" y="37164"/>
                </a:lnTo>
                <a:lnTo>
                  <a:pt x="121577" y="2121"/>
                </a:lnTo>
                <a:lnTo>
                  <a:pt x="118670" y="0"/>
                </a:lnTo>
                <a:lnTo>
                  <a:pt x="105294" y="48265"/>
                </a:lnTo>
                <a:lnTo>
                  <a:pt x="94431" y="84830"/>
                </a:lnTo>
                <a:lnTo>
                  <a:pt x="82728" y="121560"/>
                </a:lnTo>
                <a:lnTo>
                  <a:pt x="0" y="350100"/>
                </a:lnTo>
                <a:lnTo>
                  <a:pt x="240826" y="350100"/>
                </a:lnTo>
                <a:close/>
              </a:path>
            </a:pathLst>
          </a:custGeom>
          <a:ln w="3175">
            <a:solidFill>
              <a:srgbClr val="3A3B3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75398" y="4092537"/>
            <a:ext cx="669290" cy="744220"/>
          </a:xfrm>
          <a:custGeom>
            <a:avLst/>
            <a:gdLst/>
            <a:ahLst/>
            <a:cxnLst/>
            <a:rect l="l" t="t" r="r" b="b"/>
            <a:pathLst>
              <a:path w="669290" h="744220">
                <a:moveTo>
                  <a:pt x="396237" y="0"/>
                </a:moveTo>
                <a:lnTo>
                  <a:pt x="271680" y="0"/>
                </a:lnTo>
                <a:lnTo>
                  <a:pt x="0" y="744155"/>
                </a:lnTo>
                <a:lnTo>
                  <a:pt x="106847" y="744155"/>
                </a:lnTo>
                <a:lnTo>
                  <a:pt x="189795" y="510137"/>
                </a:lnTo>
                <a:lnTo>
                  <a:pt x="583269" y="510137"/>
                </a:lnTo>
                <a:lnTo>
                  <a:pt x="555736" y="435038"/>
                </a:lnTo>
                <a:lnTo>
                  <a:pt x="211154" y="435038"/>
                </a:lnTo>
                <a:lnTo>
                  <a:pt x="289765" y="218753"/>
                </a:lnTo>
                <a:lnTo>
                  <a:pt x="301777" y="181998"/>
                </a:lnTo>
                <a:lnTo>
                  <a:pt x="312910" y="145364"/>
                </a:lnTo>
                <a:lnTo>
                  <a:pt x="326581" y="96936"/>
                </a:lnTo>
                <a:lnTo>
                  <a:pt x="329817" y="84937"/>
                </a:lnTo>
                <a:lnTo>
                  <a:pt x="427378" y="84937"/>
                </a:lnTo>
                <a:lnTo>
                  <a:pt x="396237" y="0"/>
                </a:lnTo>
                <a:close/>
              </a:path>
              <a:path w="669290" h="744220">
                <a:moveTo>
                  <a:pt x="583269" y="510137"/>
                </a:moveTo>
                <a:lnTo>
                  <a:pt x="473388" y="510137"/>
                </a:lnTo>
                <a:lnTo>
                  <a:pt x="558741" y="744155"/>
                </a:lnTo>
                <a:lnTo>
                  <a:pt x="669067" y="744155"/>
                </a:lnTo>
                <a:lnTo>
                  <a:pt x="583269" y="510137"/>
                </a:lnTo>
                <a:close/>
              </a:path>
              <a:path w="669290" h="744220">
                <a:moveTo>
                  <a:pt x="427378" y="84937"/>
                </a:moveTo>
                <a:lnTo>
                  <a:pt x="329817" y="84937"/>
                </a:lnTo>
                <a:lnTo>
                  <a:pt x="332724" y="87060"/>
                </a:lnTo>
                <a:lnTo>
                  <a:pt x="339148" y="110346"/>
                </a:lnTo>
                <a:lnTo>
                  <a:pt x="352845" y="158003"/>
                </a:lnTo>
                <a:lnTo>
                  <a:pt x="364632" y="195145"/>
                </a:lnTo>
                <a:lnTo>
                  <a:pt x="451972" y="435038"/>
                </a:lnTo>
                <a:lnTo>
                  <a:pt x="555736" y="435038"/>
                </a:lnTo>
                <a:lnTo>
                  <a:pt x="427378" y="84937"/>
                </a:lnTo>
                <a:close/>
              </a:path>
            </a:pathLst>
          </a:custGeom>
          <a:solidFill>
            <a:srgbClr val="3A3B3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75398" y="4092537"/>
            <a:ext cx="669290" cy="744220"/>
          </a:xfrm>
          <a:custGeom>
            <a:avLst/>
            <a:gdLst/>
            <a:ahLst/>
            <a:cxnLst/>
            <a:rect l="l" t="t" r="r" b="b"/>
            <a:pathLst>
              <a:path w="669290" h="744220">
                <a:moveTo>
                  <a:pt x="189795" y="510137"/>
                </a:moveTo>
                <a:lnTo>
                  <a:pt x="106847" y="744155"/>
                </a:lnTo>
                <a:lnTo>
                  <a:pt x="0" y="744155"/>
                </a:lnTo>
                <a:lnTo>
                  <a:pt x="271680" y="0"/>
                </a:lnTo>
                <a:lnTo>
                  <a:pt x="396237" y="0"/>
                </a:lnTo>
                <a:lnTo>
                  <a:pt x="669067" y="744155"/>
                </a:lnTo>
                <a:lnTo>
                  <a:pt x="558741" y="744155"/>
                </a:lnTo>
                <a:lnTo>
                  <a:pt x="473388" y="510137"/>
                </a:lnTo>
                <a:lnTo>
                  <a:pt x="189795" y="510137"/>
                </a:lnTo>
                <a:close/>
              </a:path>
            </a:pathLst>
          </a:custGeom>
          <a:ln w="3175">
            <a:solidFill>
              <a:srgbClr val="3A3B3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86551" y="4177475"/>
            <a:ext cx="241300" cy="350520"/>
          </a:xfrm>
          <a:custGeom>
            <a:avLst/>
            <a:gdLst/>
            <a:ahLst/>
            <a:cxnLst/>
            <a:rect l="l" t="t" r="r" b="b"/>
            <a:pathLst>
              <a:path w="241300" h="350520">
                <a:moveTo>
                  <a:pt x="240818" y="350100"/>
                </a:moveTo>
                <a:lnTo>
                  <a:pt x="162425" y="135849"/>
                </a:lnTo>
                <a:lnTo>
                  <a:pt x="157826" y="122931"/>
                </a:lnTo>
                <a:lnTo>
                  <a:pt x="145435" y="85289"/>
                </a:lnTo>
                <a:lnTo>
                  <a:pt x="131275" y="37165"/>
                </a:lnTo>
                <a:lnTo>
                  <a:pt x="121570" y="2123"/>
                </a:lnTo>
                <a:lnTo>
                  <a:pt x="118663" y="0"/>
                </a:lnTo>
                <a:lnTo>
                  <a:pt x="105291" y="48265"/>
                </a:lnTo>
                <a:lnTo>
                  <a:pt x="94426" y="84829"/>
                </a:lnTo>
                <a:lnTo>
                  <a:pt x="82719" y="121559"/>
                </a:lnTo>
                <a:lnTo>
                  <a:pt x="0" y="350100"/>
                </a:lnTo>
                <a:lnTo>
                  <a:pt x="240818" y="350100"/>
                </a:lnTo>
                <a:close/>
              </a:path>
            </a:pathLst>
          </a:custGeom>
          <a:ln w="3175">
            <a:solidFill>
              <a:srgbClr val="3A3B3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63838" y="4087038"/>
            <a:ext cx="518795" cy="749935"/>
          </a:xfrm>
          <a:custGeom>
            <a:avLst/>
            <a:gdLst/>
            <a:ahLst/>
            <a:cxnLst/>
            <a:rect l="l" t="t" r="r" b="b"/>
            <a:pathLst>
              <a:path w="518795" h="749935">
                <a:moveTo>
                  <a:pt x="189267" y="0"/>
                </a:moveTo>
                <a:lnTo>
                  <a:pt x="134405" y="1403"/>
                </a:lnTo>
                <a:lnTo>
                  <a:pt x="94205" y="3797"/>
                </a:lnTo>
                <a:lnTo>
                  <a:pt x="56047" y="7289"/>
                </a:lnTo>
                <a:lnTo>
                  <a:pt x="10262" y="13568"/>
                </a:lnTo>
                <a:lnTo>
                  <a:pt x="0" y="15416"/>
                </a:lnTo>
                <a:lnTo>
                  <a:pt x="0" y="749654"/>
                </a:lnTo>
                <a:lnTo>
                  <a:pt x="103125" y="749654"/>
                </a:lnTo>
                <a:lnTo>
                  <a:pt x="103125" y="427184"/>
                </a:lnTo>
                <a:lnTo>
                  <a:pt x="396604" y="427184"/>
                </a:lnTo>
                <a:lnTo>
                  <a:pt x="364895" y="404913"/>
                </a:lnTo>
                <a:lnTo>
                  <a:pt x="341571" y="395227"/>
                </a:lnTo>
                <a:lnTo>
                  <a:pt x="348623" y="389599"/>
                </a:lnTo>
                <a:lnTo>
                  <a:pt x="385402" y="373673"/>
                </a:lnTo>
                <a:lnTo>
                  <a:pt x="415522" y="354364"/>
                </a:lnTo>
                <a:lnTo>
                  <a:pt x="103125" y="354364"/>
                </a:lnTo>
                <a:lnTo>
                  <a:pt x="103386" y="82698"/>
                </a:lnTo>
                <a:lnTo>
                  <a:pt x="150007" y="75974"/>
                </a:lnTo>
                <a:lnTo>
                  <a:pt x="197915" y="74168"/>
                </a:lnTo>
                <a:lnTo>
                  <a:pt x="443261" y="74168"/>
                </a:lnTo>
                <a:lnTo>
                  <a:pt x="435665" y="66450"/>
                </a:lnTo>
                <a:lnTo>
                  <a:pt x="400309" y="40310"/>
                </a:lnTo>
                <a:lnTo>
                  <a:pt x="360878" y="22329"/>
                </a:lnTo>
                <a:lnTo>
                  <a:pt x="313485" y="9765"/>
                </a:lnTo>
                <a:lnTo>
                  <a:pt x="271880" y="3763"/>
                </a:lnTo>
                <a:lnTo>
                  <a:pt x="224433" y="590"/>
                </a:lnTo>
                <a:lnTo>
                  <a:pt x="207218" y="144"/>
                </a:lnTo>
                <a:lnTo>
                  <a:pt x="189267" y="0"/>
                </a:lnTo>
                <a:close/>
              </a:path>
              <a:path w="518795" h="749935">
                <a:moveTo>
                  <a:pt x="396604" y="427184"/>
                </a:moveTo>
                <a:lnTo>
                  <a:pt x="103125" y="427184"/>
                </a:lnTo>
                <a:lnTo>
                  <a:pt x="212371" y="427836"/>
                </a:lnTo>
                <a:lnTo>
                  <a:pt x="226993" y="429303"/>
                </a:lnTo>
                <a:lnTo>
                  <a:pt x="265583" y="438345"/>
                </a:lnTo>
                <a:lnTo>
                  <a:pt x="306120" y="462840"/>
                </a:lnTo>
                <a:lnTo>
                  <a:pt x="336374" y="504079"/>
                </a:lnTo>
                <a:lnTo>
                  <a:pt x="353755" y="547658"/>
                </a:lnTo>
                <a:lnTo>
                  <a:pt x="367848" y="601504"/>
                </a:lnTo>
                <a:lnTo>
                  <a:pt x="372192" y="618777"/>
                </a:lnTo>
                <a:lnTo>
                  <a:pt x="384428" y="665212"/>
                </a:lnTo>
                <a:lnTo>
                  <a:pt x="395459" y="702998"/>
                </a:lnTo>
                <a:lnTo>
                  <a:pt x="408371" y="738865"/>
                </a:lnTo>
                <a:lnTo>
                  <a:pt x="413844" y="749654"/>
                </a:lnTo>
                <a:lnTo>
                  <a:pt x="518323" y="745175"/>
                </a:lnTo>
                <a:lnTo>
                  <a:pt x="515179" y="738642"/>
                </a:lnTo>
                <a:lnTo>
                  <a:pt x="512059" y="731392"/>
                </a:lnTo>
                <a:lnTo>
                  <a:pt x="499010" y="694252"/>
                </a:lnTo>
                <a:lnTo>
                  <a:pt x="488215" y="657532"/>
                </a:lnTo>
                <a:lnTo>
                  <a:pt x="476445" y="613804"/>
                </a:lnTo>
                <a:lnTo>
                  <a:pt x="463539" y="563437"/>
                </a:lnTo>
                <a:lnTo>
                  <a:pt x="458956" y="545238"/>
                </a:lnTo>
                <a:lnTo>
                  <a:pt x="454924" y="530117"/>
                </a:lnTo>
                <a:lnTo>
                  <a:pt x="439841" y="488801"/>
                </a:lnTo>
                <a:lnTo>
                  <a:pt x="420027" y="453883"/>
                </a:lnTo>
                <a:lnTo>
                  <a:pt x="404026" y="434365"/>
                </a:lnTo>
                <a:lnTo>
                  <a:pt x="396604" y="427184"/>
                </a:lnTo>
                <a:close/>
              </a:path>
              <a:path w="518795" h="749935">
                <a:moveTo>
                  <a:pt x="443261" y="74168"/>
                </a:moveTo>
                <a:lnTo>
                  <a:pt x="197915" y="74168"/>
                </a:lnTo>
                <a:lnTo>
                  <a:pt x="217574" y="74235"/>
                </a:lnTo>
                <a:lnTo>
                  <a:pt x="235359" y="75187"/>
                </a:lnTo>
                <a:lnTo>
                  <a:pt x="284059" y="82084"/>
                </a:lnTo>
                <a:lnTo>
                  <a:pt x="325279" y="95486"/>
                </a:lnTo>
                <a:lnTo>
                  <a:pt x="358384" y="115956"/>
                </a:lnTo>
                <a:lnTo>
                  <a:pt x="388801" y="155225"/>
                </a:lnTo>
                <a:lnTo>
                  <a:pt x="400498" y="194391"/>
                </a:lnTo>
                <a:lnTo>
                  <a:pt x="402649" y="225441"/>
                </a:lnTo>
                <a:lnTo>
                  <a:pt x="400680" y="238191"/>
                </a:lnTo>
                <a:lnTo>
                  <a:pt x="380221" y="283676"/>
                </a:lnTo>
                <a:lnTo>
                  <a:pt x="353101" y="311315"/>
                </a:lnTo>
                <a:lnTo>
                  <a:pt x="317423" y="332671"/>
                </a:lnTo>
                <a:lnTo>
                  <a:pt x="274571" y="347085"/>
                </a:lnTo>
                <a:lnTo>
                  <a:pt x="225928" y="353897"/>
                </a:lnTo>
                <a:lnTo>
                  <a:pt x="208666" y="354364"/>
                </a:lnTo>
                <a:lnTo>
                  <a:pt x="415522" y="354364"/>
                </a:lnTo>
                <a:lnTo>
                  <a:pt x="446591" y="325242"/>
                </a:lnTo>
                <a:lnTo>
                  <a:pt x="468890" y="292662"/>
                </a:lnTo>
                <a:lnTo>
                  <a:pt x="484250" y="254453"/>
                </a:lnTo>
                <a:lnTo>
                  <a:pt x="491617" y="210579"/>
                </a:lnTo>
                <a:lnTo>
                  <a:pt x="492114" y="194689"/>
                </a:lnTo>
                <a:lnTo>
                  <a:pt x="491226" y="181215"/>
                </a:lnTo>
                <a:lnTo>
                  <a:pt x="483438" y="142645"/>
                </a:lnTo>
                <a:lnTo>
                  <a:pt x="468012" y="107345"/>
                </a:lnTo>
                <a:lnTo>
                  <a:pt x="445007" y="75942"/>
                </a:lnTo>
                <a:lnTo>
                  <a:pt x="443261" y="74168"/>
                </a:lnTo>
                <a:close/>
              </a:path>
            </a:pathLst>
          </a:custGeom>
          <a:solidFill>
            <a:srgbClr val="3A3B3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63838" y="4087038"/>
            <a:ext cx="518795" cy="749935"/>
          </a:xfrm>
          <a:custGeom>
            <a:avLst/>
            <a:gdLst/>
            <a:ahLst/>
            <a:cxnLst/>
            <a:rect l="l" t="t" r="r" b="b"/>
            <a:pathLst>
              <a:path w="518795" h="749935">
                <a:moveTo>
                  <a:pt x="0" y="15416"/>
                </a:moveTo>
                <a:lnTo>
                  <a:pt x="43973" y="8689"/>
                </a:lnTo>
                <a:lnTo>
                  <a:pt x="94205" y="3797"/>
                </a:lnTo>
                <a:lnTo>
                  <a:pt x="134405" y="1403"/>
                </a:lnTo>
                <a:lnTo>
                  <a:pt x="175539" y="153"/>
                </a:lnTo>
                <a:lnTo>
                  <a:pt x="189267" y="0"/>
                </a:lnTo>
                <a:lnTo>
                  <a:pt x="207218" y="144"/>
                </a:lnTo>
                <a:lnTo>
                  <a:pt x="256743" y="2395"/>
                </a:lnTo>
                <a:lnTo>
                  <a:pt x="300230" y="7444"/>
                </a:lnTo>
                <a:lnTo>
                  <a:pt x="338264" y="15384"/>
                </a:lnTo>
                <a:lnTo>
                  <a:pt x="381503" y="30629"/>
                </a:lnTo>
                <a:lnTo>
                  <a:pt x="417471" y="51401"/>
                </a:lnTo>
                <a:lnTo>
                  <a:pt x="453514" y="85938"/>
                </a:lnTo>
                <a:lnTo>
                  <a:pt x="473999" y="118710"/>
                </a:lnTo>
                <a:lnTo>
                  <a:pt x="486886" y="155170"/>
                </a:lnTo>
                <a:lnTo>
                  <a:pt x="492114" y="194689"/>
                </a:lnTo>
                <a:lnTo>
                  <a:pt x="491617" y="210579"/>
                </a:lnTo>
                <a:lnTo>
                  <a:pt x="484250" y="254453"/>
                </a:lnTo>
                <a:lnTo>
                  <a:pt x="468890" y="292662"/>
                </a:lnTo>
                <a:lnTo>
                  <a:pt x="446591" y="325242"/>
                </a:lnTo>
                <a:lnTo>
                  <a:pt x="418409" y="352233"/>
                </a:lnTo>
                <a:lnTo>
                  <a:pt x="385402" y="373673"/>
                </a:lnTo>
                <a:lnTo>
                  <a:pt x="348623" y="389599"/>
                </a:lnTo>
                <a:lnTo>
                  <a:pt x="341571" y="395227"/>
                </a:lnTo>
                <a:lnTo>
                  <a:pt x="385681" y="418001"/>
                </a:lnTo>
                <a:lnTo>
                  <a:pt x="420027" y="453883"/>
                </a:lnTo>
                <a:lnTo>
                  <a:pt x="439841" y="488801"/>
                </a:lnTo>
                <a:lnTo>
                  <a:pt x="454924" y="530117"/>
                </a:lnTo>
                <a:lnTo>
                  <a:pt x="463539" y="563437"/>
                </a:lnTo>
                <a:lnTo>
                  <a:pt x="467977" y="580941"/>
                </a:lnTo>
                <a:lnTo>
                  <a:pt x="480487" y="629136"/>
                </a:lnTo>
                <a:lnTo>
                  <a:pt x="491914" y="670569"/>
                </a:lnTo>
                <a:lnTo>
                  <a:pt x="505745" y="714654"/>
                </a:lnTo>
                <a:lnTo>
                  <a:pt x="518323" y="745175"/>
                </a:lnTo>
                <a:lnTo>
                  <a:pt x="413844" y="749654"/>
                </a:lnTo>
                <a:lnTo>
                  <a:pt x="398866" y="713543"/>
                </a:lnTo>
                <a:lnTo>
                  <a:pt x="384428" y="665212"/>
                </a:lnTo>
                <a:lnTo>
                  <a:pt x="372192" y="618777"/>
                </a:lnTo>
                <a:lnTo>
                  <a:pt x="363374" y="583379"/>
                </a:lnTo>
                <a:lnTo>
                  <a:pt x="358736" y="564823"/>
                </a:lnTo>
                <a:lnTo>
                  <a:pt x="342611" y="517329"/>
                </a:lnTo>
                <a:lnTo>
                  <a:pt x="322383" y="481194"/>
                </a:lnTo>
                <a:lnTo>
                  <a:pt x="287287" y="448672"/>
                </a:lnTo>
                <a:lnTo>
                  <a:pt x="240711" y="431515"/>
                </a:lnTo>
                <a:lnTo>
                  <a:pt x="103125" y="427184"/>
                </a:lnTo>
                <a:lnTo>
                  <a:pt x="103125" y="749654"/>
                </a:lnTo>
                <a:lnTo>
                  <a:pt x="0" y="749654"/>
                </a:lnTo>
                <a:lnTo>
                  <a:pt x="0" y="15416"/>
                </a:lnTo>
                <a:close/>
              </a:path>
            </a:pathLst>
          </a:custGeom>
          <a:ln w="3175">
            <a:solidFill>
              <a:srgbClr val="3A3B3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66964" y="4161206"/>
            <a:ext cx="299720" cy="280670"/>
          </a:xfrm>
          <a:custGeom>
            <a:avLst/>
            <a:gdLst/>
            <a:ahLst/>
            <a:cxnLst/>
            <a:rect l="l" t="t" r="r" b="b"/>
            <a:pathLst>
              <a:path w="299720" h="280670">
                <a:moveTo>
                  <a:pt x="0" y="280196"/>
                </a:moveTo>
                <a:lnTo>
                  <a:pt x="105540" y="280196"/>
                </a:lnTo>
                <a:lnTo>
                  <a:pt x="122802" y="279729"/>
                </a:lnTo>
                <a:lnTo>
                  <a:pt x="171446" y="272917"/>
                </a:lnTo>
                <a:lnTo>
                  <a:pt x="214298" y="258503"/>
                </a:lnTo>
                <a:lnTo>
                  <a:pt x="249975" y="237147"/>
                </a:lnTo>
                <a:lnTo>
                  <a:pt x="277096" y="209508"/>
                </a:lnTo>
                <a:lnTo>
                  <a:pt x="297554" y="164023"/>
                </a:lnTo>
                <a:lnTo>
                  <a:pt x="299523" y="151273"/>
                </a:lnTo>
                <a:lnTo>
                  <a:pt x="299028" y="135240"/>
                </a:lnTo>
                <a:lnTo>
                  <a:pt x="290673" y="93152"/>
                </a:lnTo>
                <a:lnTo>
                  <a:pt x="272506" y="59642"/>
                </a:lnTo>
                <a:lnTo>
                  <a:pt x="234122" y="27328"/>
                </a:lnTo>
                <a:lnTo>
                  <a:pt x="195536" y="11633"/>
                </a:lnTo>
                <a:lnTo>
                  <a:pt x="149259" y="2630"/>
                </a:lnTo>
                <a:lnTo>
                  <a:pt x="94789" y="0"/>
                </a:lnTo>
                <a:lnTo>
                  <a:pt x="77016" y="300"/>
                </a:lnTo>
                <a:lnTo>
                  <a:pt x="34399" y="2912"/>
                </a:lnTo>
                <a:lnTo>
                  <a:pt x="261" y="8530"/>
                </a:lnTo>
                <a:lnTo>
                  <a:pt x="0" y="280196"/>
                </a:lnTo>
                <a:close/>
              </a:path>
            </a:pathLst>
          </a:custGeom>
          <a:ln w="3175">
            <a:solidFill>
              <a:srgbClr val="3A3B3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45458" y="4092537"/>
            <a:ext cx="589915" cy="756920"/>
          </a:xfrm>
          <a:custGeom>
            <a:avLst/>
            <a:gdLst/>
            <a:ahLst/>
            <a:cxnLst/>
            <a:rect l="l" t="t" r="r" b="b"/>
            <a:pathLst>
              <a:path w="589914" h="756920">
                <a:moveTo>
                  <a:pt x="104374" y="0"/>
                </a:moveTo>
                <a:lnTo>
                  <a:pt x="0" y="0"/>
                </a:lnTo>
                <a:lnTo>
                  <a:pt x="60" y="440509"/>
                </a:lnTo>
                <a:lnTo>
                  <a:pt x="3616" y="503269"/>
                </a:lnTo>
                <a:lnTo>
                  <a:pt x="14135" y="559975"/>
                </a:lnTo>
                <a:lnTo>
                  <a:pt x="31059" y="608747"/>
                </a:lnTo>
                <a:lnTo>
                  <a:pt x="53891" y="649922"/>
                </a:lnTo>
                <a:lnTo>
                  <a:pt x="82134" y="683838"/>
                </a:lnTo>
                <a:lnTo>
                  <a:pt x="115293" y="710831"/>
                </a:lnTo>
                <a:lnTo>
                  <a:pt x="152869" y="731239"/>
                </a:lnTo>
                <a:lnTo>
                  <a:pt x="194366" y="745399"/>
                </a:lnTo>
                <a:lnTo>
                  <a:pt x="239287" y="753648"/>
                </a:lnTo>
                <a:lnTo>
                  <a:pt x="287135" y="756323"/>
                </a:lnTo>
                <a:lnTo>
                  <a:pt x="312772" y="755613"/>
                </a:lnTo>
                <a:lnTo>
                  <a:pt x="361815" y="749848"/>
                </a:lnTo>
                <a:lnTo>
                  <a:pt x="407455" y="738082"/>
                </a:lnTo>
                <a:lnTo>
                  <a:pt x="449180" y="720072"/>
                </a:lnTo>
                <a:lnTo>
                  <a:pt x="486477" y="695571"/>
                </a:lnTo>
                <a:lnTo>
                  <a:pt x="506052" y="677898"/>
                </a:lnTo>
                <a:lnTo>
                  <a:pt x="290620" y="677898"/>
                </a:lnTo>
                <a:lnTo>
                  <a:pt x="274827" y="677364"/>
                </a:lnTo>
                <a:lnTo>
                  <a:pt x="230283" y="669214"/>
                </a:lnTo>
                <a:lnTo>
                  <a:pt x="190817" y="650838"/>
                </a:lnTo>
                <a:lnTo>
                  <a:pt x="157490" y="621722"/>
                </a:lnTo>
                <a:lnTo>
                  <a:pt x="131365" y="581353"/>
                </a:lnTo>
                <a:lnTo>
                  <a:pt x="113502" y="529217"/>
                </a:lnTo>
                <a:lnTo>
                  <a:pt x="106709" y="487668"/>
                </a:lnTo>
                <a:lnTo>
                  <a:pt x="104374" y="440509"/>
                </a:lnTo>
                <a:lnTo>
                  <a:pt x="104374" y="0"/>
                </a:lnTo>
                <a:close/>
              </a:path>
              <a:path w="589914" h="756920">
                <a:moveTo>
                  <a:pt x="589589" y="0"/>
                </a:moveTo>
                <a:lnTo>
                  <a:pt x="485132" y="0"/>
                </a:lnTo>
                <a:lnTo>
                  <a:pt x="485132" y="440509"/>
                </a:lnTo>
                <a:lnTo>
                  <a:pt x="484568" y="464503"/>
                </a:lnTo>
                <a:lnTo>
                  <a:pt x="480128" y="508422"/>
                </a:lnTo>
                <a:lnTo>
                  <a:pt x="471438" y="547011"/>
                </a:lnTo>
                <a:lnTo>
                  <a:pt x="450862" y="595146"/>
                </a:lnTo>
                <a:lnTo>
                  <a:pt x="421828" y="631921"/>
                </a:lnTo>
                <a:lnTo>
                  <a:pt x="385000" y="657717"/>
                </a:lnTo>
                <a:lnTo>
                  <a:pt x="341043" y="672916"/>
                </a:lnTo>
                <a:lnTo>
                  <a:pt x="290620" y="677898"/>
                </a:lnTo>
                <a:lnTo>
                  <a:pt x="506052" y="677898"/>
                </a:lnTo>
                <a:lnTo>
                  <a:pt x="533002" y="646116"/>
                </a:lnTo>
                <a:lnTo>
                  <a:pt x="556991" y="604320"/>
                </a:lnTo>
                <a:lnTo>
                  <a:pt x="574760" y="555177"/>
                </a:lnTo>
                <a:lnTo>
                  <a:pt x="585797" y="498442"/>
                </a:lnTo>
                <a:lnTo>
                  <a:pt x="589589" y="433871"/>
                </a:lnTo>
                <a:lnTo>
                  <a:pt x="589589" y="0"/>
                </a:lnTo>
                <a:close/>
              </a:path>
            </a:pathLst>
          </a:custGeom>
          <a:solidFill>
            <a:srgbClr val="3A3B3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45458" y="4092537"/>
            <a:ext cx="589915" cy="756920"/>
          </a:xfrm>
          <a:custGeom>
            <a:avLst/>
            <a:gdLst/>
            <a:ahLst/>
            <a:cxnLst/>
            <a:rect l="l" t="t" r="r" b="b"/>
            <a:pathLst>
              <a:path w="589914" h="756920">
                <a:moveTo>
                  <a:pt x="104374" y="0"/>
                </a:moveTo>
                <a:lnTo>
                  <a:pt x="104374" y="440509"/>
                </a:lnTo>
                <a:lnTo>
                  <a:pt x="104965" y="464800"/>
                </a:lnTo>
                <a:lnTo>
                  <a:pt x="109568" y="509134"/>
                </a:lnTo>
                <a:lnTo>
                  <a:pt x="118473" y="547935"/>
                </a:lnTo>
                <a:lnTo>
                  <a:pt x="139208" y="596091"/>
                </a:lnTo>
                <a:lnTo>
                  <a:pt x="167852" y="632652"/>
                </a:lnTo>
                <a:lnTo>
                  <a:pt x="203343" y="658131"/>
                </a:lnTo>
                <a:lnTo>
                  <a:pt x="244620" y="673042"/>
                </a:lnTo>
                <a:lnTo>
                  <a:pt x="290620" y="677898"/>
                </a:lnTo>
                <a:lnTo>
                  <a:pt x="308105" y="677349"/>
                </a:lnTo>
                <a:lnTo>
                  <a:pt x="356446" y="669004"/>
                </a:lnTo>
                <a:lnTo>
                  <a:pt x="398101" y="650315"/>
                </a:lnTo>
                <a:lnTo>
                  <a:pt x="432404" y="620901"/>
                </a:lnTo>
                <a:lnTo>
                  <a:pt x="458693" y="580382"/>
                </a:lnTo>
                <a:lnTo>
                  <a:pt x="476302" y="528376"/>
                </a:lnTo>
                <a:lnTo>
                  <a:pt x="482892" y="487136"/>
                </a:lnTo>
                <a:lnTo>
                  <a:pt x="485132" y="440509"/>
                </a:lnTo>
                <a:lnTo>
                  <a:pt x="485132" y="0"/>
                </a:lnTo>
                <a:lnTo>
                  <a:pt x="589589" y="0"/>
                </a:lnTo>
                <a:lnTo>
                  <a:pt x="589589" y="433871"/>
                </a:lnTo>
                <a:lnTo>
                  <a:pt x="588631" y="467151"/>
                </a:lnTo>
                <a:lnTo>
                  <a:pt x="581152" y="527774"/>
                </a:lnTo>
                <a:lnTo>
                  <a:pt x="566685" y="580682"/>
                </a:lnTo>
                <a:lnTo>
                  <a:pt x="545742" y="626121"/>
                </a:lnTo>
                <a:lnTo>
                  <a:pt x="518835" y="664336"/>
                </a:lnTo>
                <a:lnTo>
                  <a:pt x="486477" y="695571"/>
                </a:lnTo>
                <a:lnTo>
                  <a:pt x="449180" y="720072"/>
                </a:lnTo>
                <a:lnTo>
                  <a:pt x="407455" y="738082"/>
                </a:lnTo>
                <a:lnTo>
                  <a:pt x="361815" y="749848"/>
                </a:lnTo>
                <a:lnTo>
                  <a:pt x="312772" y="755613"/>
                </a:lnTo>
                <a:lnTo>
                  <a:pt x="287135" y="756323"/>
                </a:lnTo>
                <a:lnTo>
                  <a:pt x="262876" y="755661"/>
                </a:lnTo>
                <a:lnTo>
                  <a:pt x="216429" y="750241"/>
                </a:lnTo>
                <a:lnTo>
                  <a:pt x="173158" y="739079"/>
                </a:lnTo>
                <a:lnTo>
                  <a:pt x="133559" y="721838"/>
                </a:lnTo>
                <a:lnTo>
                  <a:pt x="98130" y="698179"/>
                </a:lnTo>
                <a:lnTo>
                  <a:pt x="67367" y="667766"/>
                </a:lnTo>
                <a:lnTo>
                  <a:pt x="41767" y="630263"/>
                </a:lnTo>
                <a:lnTo>
                  <a:pt x="21827" y="585331"/>
                </a:lnTo>
                <a:lnTo>
                  <a:pt x="8044" y="532634"/>
                </a:lnTo>
                <a:lnTo>
                  <a:pt x="914" y="471835"/>
                </a:lnTo>
                <a:lnTo>
                  <a:pt x="0" y="438292"/>
                </a:lnTo>
                <a:lnTo>
                  <a:pt x="0" y="0"/>
                </a:lnTo>
                <a:lnTo>
                  <a:pt x="104374" y="0"/>
                </a:lnTo>
                <a:close/>
              </a:path>
            </a:pathLst>
          </a:custGeom>
          <a:ln w="3175">
            <a:solidFill>
              <a:srgbClr val="3A3B3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8021" y="659700"/>
            <a:ext cx="4243705" cy="1953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25"/>
              </a:lnSpc>
            </a:pPr>
            <a:r>
              <a:rPr sz="2400" b="1" dirty="0">
                <a:solidFill>
                  <a:srgbClr val="EFE1CD"/>
                </a:solidFill>
                <a:latin typeface="Gotham Pro"/>
                <a:cs typeface="Gotham Pro"/>
              </a:rPr>
              <a:t>ИСТОРИЯ БРЕНДА</a:t>
            </a:r>
            <a:endParaRPr sz="2400">
              <a:latin typeface="Gotham Pro"/>
              <a:cs typeface="Gotham Pro"/>
            </a:endParaRPr>
          </a:p>
          <a:p>
            <a:pPr marL="12700" marR="618490">
              <a:lnSpc>
                <a:spcPts val="1770"/>
              </a:lnSpc>
              <a:spcBef>
                <a:spcPts val="130"/>
              </a:spcBef>
            </a:pPr>
            <a:r>
              <a:rPr sz="1600" b="1" dirty="0">
                <a:solidFill>
                  <a:srgbClr val="EFE1CD"/>
                </a:solidFill>
                <a:latin typeface="Gotham Pro"/>
                <a:cs typeface="Gotham Pro"/>
              </a:rPr>
              <a:t>AR</a:t>
            </a:r>
            <a:r>
              <a:rPr sz="1600" b="1" spc="-40" dirty="0">
                <a:solidFill>
                  <a:srgbClr val="EFE1CD"/>
                </a:solidFill>
                <a:latin typeface="Gotham Pro"/>
                <a:cs typeface="Gotham Pro"/>
              </a:rPr>
              <a:t>U</a:t>
            </a:r>
            <a:r>
              <a:rPr sz="1600" b="1" dirty="0">
                <a:solidFill>
                  <a:srgbClr val="EFE1CD"/>
                </a:solidFill>
                <a:latin typeface="Gotham Pro"/>
                <a:cs typeface="Gotham Pro"/>
              </a:rPr>
              <a:t>A </a:t>
            </a:r>
            <a:r>
              <a:rPr sz="1600" dirty="0">
                <a:solidFill>
                  <a:srgbClr val="EFE1CD"/>
                </a:solidFill>
                <a:latin typeface="Gotham Pro"/>
                <a:cs typeface="Gotham Pro"/>
              </a:rPr>
              <a:t>- бренд  постельного белья, разработанный в 2016г на основе многолетнего опыта работы производственной компании</a:t>
            </a:r>
            <a:endParaRPr sz="1600">
              <a:latin typeface="Gotham Pro"/>
              <a:cs typeface="Gotham Pro"/>
            </a:endParaRPr>
          </a:p>
          <a:p>
            <a:pPr marL="12700" marR="6350">
              <a:lnSpc>
                <a:spcPts val="1770"/>
              </a:lnSpc>
            </a:pPr>
            <a:r>
              <a:rPr sz="1600" dirty="0">
                <a:solidFill>
                  <a:srgbClr val="EFE1CD"/>
                </a:solidFill>
                <a:latin typeface="Gotham Pro"/>
                <a:cs typeface="Gotham Pro"/>
              </a:rPr>
              <a:t>АГФ Групп с IKEA. В столь короткий срок бренд успел завоевать полки розничных сетей и сердца покупателей.</a:t>
            </a:r>
            <a:endParaRPr sz="1600">
              <a:latin typeface="Gotham Pro"/>
              <a:cs typeface="Gotham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8816" y="3356612"/>
            <a:ext cx="4582795" cy="33134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25"/>
              </a:lnSpc>
            </a:pPr>
            <a:r>
              <a:rPr sz="2400" b="1" dirty="0">
                <a:solidFill>
                  <a:srgbClr val="EFE1CD"/>
                </a:solidFill>
                <a:latin typeface="Gotham Pro"/>
                <a:cs typeface="Gotham Pro"/>
              </a:rPr>
              <a:t>КОНЦЕПЦИЯ БРЕНДА</a:t>
            </a:r>
            <a:endParaRPr sz="2400">
              <a:latin typeface="Gotham Pro"/>
              <a:cs typeface="Gotham Pro"/>
            </a:endParaRPr>
          </a:p>
          <a:p>
            <a:pPr marL="73660" marR="505459" indent="-60960">
              <a:lnSpc>
                <a:spcPts val="1770"/>
              </a:lnSpc>
              <a:spcBef>
                <a:spcPts val="130"/>
              </a:spcBef>
            </a:pPr>
            <a:r>
              <a:rPr sz="1600" dirty="0">
                <a:solidFill>
                  <a:srgbClr val="EFE1CD"/>
                </a:solidFill>
                <a:latin typeface="Gotham Pro"/>
                <a:cs typeface="Gotham Pro"/>
              </a:rPr>
              <a:t>Постельное белье</a:t>
            </a:r>
            <a:r>
              <a:rPr sz="1600" spc="-5" dirty="0">
                <a:solidFill>
                  <a:srgbClr val="EFE1CD"/>
                </a:solidFill>
                <a:latin typeface="Gotham Pro"/>
                <a:cs typeface="Gotham Pro"/>
              </a:rPr>
              <a:t> </a:t>
            </a:r>
            <a:r>
              <a:rPr sz="1600" b="1" dirty="0">
                <a:solidFill>
                  <a:srgbClr val="EFE1CD"/>
                </a:solidFill>
                <a:latin typeface="Gotham Pro"/>
                <a:cs typeface="Gotham Pro"/>
              </a:rPr>
              <a:t>AR</a:t>
            </a:r>
            <a:r>
              <a:rPr sz="1600" b="1" spc="-40" dirty="0">
                <a:solidFill>
                  <a:srgbClr val="EFE1CD"/>
                </a:solidFill>
                <a:latin typeface="Gotham Pro"/>
                <a:cs typeface="Gotham Pro"/>
              </a:rPr>
              <a:t>U</a:t>
            </a:r>
            <a:r>
              <a:rPr sz="1600" b="1" dirty="0">
                <a:solidFill>
                  <a:srgbClr val="EFE1CD"/>
                </a:solidFill>
                <a:latin typeface="Gotham Pro"/>
                <a:cs typeface="Gotham Pro"/>
              </a:rPr>
              <a:t>A </a:t>
            </a:r>
            <a:r>
              <a:rPr sz="1600" dirty="0">
                <a:solidFill>
                  <a:srgbClr val="EFE1CD"/>
                </a:solidFill>
                <a:latin typeface="Gotham Pro"/>
                <a:cs typeface="Gotham Pro"/>
              </a:rPr>
              <a:t>произведено из 100% экологически чистого хлопка</a:t>
            </a:r>
            <a:endParaRPr sz="1600">
              <a:latin typeface="Gotham Pro"/>
              <a:cs typeface="Gotham Pro"/>
            </a:endParaRPr>
          </a:p>
          <a:p>
            <a:pPr marL="12700" marR="436880">
              <a:lnSpc>
                <a:spcPts val="1770"/>
              </a:lnSpc>
            </a:pPr>
            <a:r>
              <a:rPr sz="1600" dirty="0">
                <a:solidFill>
                  <a:srgbClr val="EFE1CD"/>
                </a:solidFill>
                <a:latin typeface="Gotham Pro"/>
                <a:cs typeface="Gotham Pro"/>
              </a:rPr>
              <a:t>с заботой о покупателе и окружающей среде, в соответствии с самыми высокими европейскими стандартами качества.</a:t>
            </a:r>
            <a:endParaRPr sz="1600">
              <a:latin typeface="Gotham Pro"/>
              <a:cs typeface="Gotham Pro"/>
            </a:endParaRPr>
          </a:p>
          <a:p>
            <a:pPr>
              <a:lnSpc>
                <a:spcPts val="1600"/>
              </a:lnSpc>
            </a:pPr>
            <a:endParaRPr sz="1600"/>
          </a:p>
          <a:p>
            <a:pPr>
              <a:lnSpc>
                <a:spcPts val="1900"/>
              </a:lnSpc>
              <a:spcBef>
                <a:spcPts val="83"/>
              </a:spcBef>
            </a:pPr>
            <a:endParaRPr sz="1900"/>
          </a:p>
          <a:p>
            <a:pPr marL="12700" marR="6350">
              <a:lnSpc>
                <a:spcPts val="1770"/>
              </a:lnSpc>
            </a:pPr>
            <a:r>
              <a:rPr sz="1600" b="1" dirty="0">
                <a:solidFill>
                  <a:srgbClr val="EFE1CD"/>
                </a:solidFill>
                <a:latin typeface="Gotham Pro"/>
                <a:cs typeface="Gotham Pro"/>
              </a:rPr>
              <a:t>AR</a:t>
            </a:r>
            <a:r>
              <a:rPr sz="1600" b="1" spc="-40" dirty="0">
                <a:solidFill>
                  <a:srgbClr val="EFE1CD"/>
                </a:solidFill>
                <a:latin typeface="Gotham Pro"/>
                <a:cs typeface="Gotham Pro"/>
              </a:rPr>
              <a:t>U</a:t>
            </a:r>
            <a:r>
              <a:rPr sz="1600" b="1" dirty="0">
                <a:solidFill>
                  <a:srgbClr val="EFE1CD"/>
                </a:solidFill>
                <a:latin typeface="Gotham Pro"/>
                <a:cs typeface="Gotham Pro"/>
              </a:rPr>
              <a:t>A </a:t>
            </a:r>
            <a:r>
              <a:rPr sz="1600" dirty="0">
                <a:solidFill>
                  <a:srgbClr val="EFE1CD"/>
                </a:solidFill>
                <a:latin typeface="Gotham Pro"/>
                <a:cs typeface="Gotham Pro"/>
              </a:rPr>
              <a:t>- ориентирован на уверенных в себе женщин. Они ценят свое время, комфорт</a:t>
            </a:r>
            <a:endParaRPr sz="1600">
              <a:latin typeface="Gotham Pro"/>
              <a:cs typeface="Gotham Pro"/>
            </a:endParaRPr>
          </a:p>
          <a:p>
            <a:pPr marL="12700">
              <a:lnSpc>
                <a:spcPts val="1735"/>
              </a:lnSpc>
            </a:pPr>
            <a:r>
              <a:rPr sz="1600" dirty="0">
                <a:solidFill>
                  <a:srgbClr val="EFE1CD"/>
                </a:solidFill>
                <a:latin typeface="Gotham Pro"/>
                <a:cs typeface="Gotham Pro"/>
              </a:rPr>
              <a:t>и здоровье своей семьи.</a:t>
            </a:r>
            <a:endParaRPr sz="1600">
              <a:latin typeface="Gotham Pro"/>
              <a:cs typeface="Gotham Pro"/>
            </a:endParaRPr>
          </a:p>
          <a:p>
            <a:pPr>
              <a:lnSpc>
                <a:spcPts val="1600"/>
              </a:lnSpc>
              <a:spcBef>
                <a:spcPts val="62"/>
              </a:spcBef>
            </a:pPr>
            <a:endParaRPr sz="1600"/>
          </a:p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EFE1CD"/>
                </a:solidFill>
                <a:latin typeface="Gotham Pro"/>
                <a:cs typeface="Gotham Pro"/>
              </a:rPr>
              <a:t>Мир </a:t>
            </a:r>
            <a:r>
              <a:rPr sz="1600" b="1" dirty="0">
                <a:solidFill>
                  <a:srgbClr val="EFE1CD"/>
                </a:solidFill>
                <a:latin typeface="Gotham Pro"/>
                <a:cs typeface="Gotham Pro"/>
              </a:rPr>
              <a:t>AR</a:t>
            </a:r>
            <a:r>
              <a:rPr sz="1600" b="1" spc="-40" dirty="0">
                <a:solidFill>
                  <a:srgbClr val="EFE1CD"/>
                </a:solidFill>
                <a:latin typeface="Gotham Pro"/>
                <a:cs typeface="Gotham Pro"/>
              </a:rPr>
              <a:t>U</a:t>
            </a:r>
            <a:r>
              <a:rPr sz="1600" b="1" dirty="0">
                <a:solidFill>
                  <a:srgbClr val="EFE1CD"/>
                </a:solidFill>
                <a:latin typeface="Gotham Pro"/>
                <a:cs typeface="Gotham Pro"/>
              </a:rPr>
              <a:t>A </a:t>
            </a:r>
            <a:r>
              <a:rPr sz="1600" dirty="0">
                <a:solidFill>
                  <a:srgbClr val="EFE1CD"/>
                </a:solidFill>
                <a:latin typeface="Gotham Pro"/>
                <a:cs typeface="Gotham Pro"/>
              </a:rPr>
              <a:t>- это радость прикосновения!</a:t>
            </a:r>
            <a:endParaRPr sz="1600">
              <a:latin typeface="Gotham Pro"/>
              <a:cs typeface="Gotham Pr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88392" y="4156891"/>
            <a:ext cx="4488370" cy="24866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88392" y="725885"/>
            <a:ext cx="4488366" cy="29997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3840">
              <a:lnSpc>
                <a:spcPts val="2875"/>
              </a:lnSpc>
            </a:pPr>
            <a:r>
              <a:rPr dirty="0"/>
              <a:t>ТЕХНОЛОГИИ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2733" y="1374957"/>
            <a:ext cx="8585835" cy="371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0" marR="6350">
              <a:lnSpc>
                <a:spcPts val="1770"/>
              </a:lnSpc>
            </a:pPr>
            <a:r>
              <a:rPr sz="1600" dirty="0">
                <a:solidFill>
                  <a:srgbClr val="EFE1CD"/>
                </a:solidFill>
                <a:latin typeface="Gotham Pro"/>
                <a:cs typeface="Gotham Pro"/>
              </a:rPr>
              <a:t>Коллекции AR</a:t>
            </a:r>
            <a:r>
              <a:rPr sz="1600" spc="-40" dirty="0">
                <a:solidFill>
                  <a:srgbClr val="EFE1CD"/>
                </a:solidFill>
                <a:latin typeface="Gotham Pro"/>
                <a:cs typeface="Gotham Pro"/>
              </a:rPr>
              <a:t>U</a:t>
            </a:r>
            <a:r>
              <a:rPr sz="1600" dirty="0">
                <a:solidFill>
                  <a:srgbClr val="EFE1CD"/>
                </a:solidFill>
                <a:latin typeface="Gotham Pro"/>
                <a:cs typeface="Gotham Pro"/>
              </a:rPr>
              <a:t>A </a:t>
            </a:r>
            <a:r>
              <a:rPr sz="1600" dirty="0" err="1">
                <a:solidFill>
                  <a:srgbClr val="EFE1CD"/>
                </a:solidFill>
                <a:latin typeface="Gotham Pro"/>
                <a:cs typeface="Gotham Pro"/>
              </a:rPr>
              <a:t>разрабатываются</a:t>
            </a:r>
            <a:r>
              <a:rPr lang="en-US" sz="1600" dirty="0">
                <a:solidFill>
                  <a:srgbClr val="EFE1CD"/>
                </a:solidFill>
                <a:latin typeface="Gotham Pro"/>
                <a:cs typeface="Gotham Pro"/>
              </a:rPr>
              <a:t> </a:t>
            </a:r>
            <a:r>
              <a:rPr sz="1600" dirty="0" err="1">
                <a:solidFill>
                  <a:srgbClr val="EFE1CD"/>
                </a:solidFill>
                <a:latin typeface="Gotham Pro"/>
                <a:cs typeface="Gotham Pro"/>
              </a:rPr>
              <a:t>совместно</a:t>
            </a:r>
            <a:r>
              <a:rPr sz="1600" dirty="0">
                <a:solidFill>
                  <a:srgbClr val="EFE1CD"/>
                </a:solidFill>
                <a:latin typeface="Gotham Pro"/>
                <a:cs typeface="Gotham Pro"/>
              </a:rPr>
              <a:t> с дизайнерами и маркетолагами, чтобы удовлетворить самый взыскательный вкус и охватить все сегменты рынка. А современное оборудование, квалифицированный персонал и</a:t>
            </a:r>
            <a:r>
              <a:rPr sz="1600" spc="-5" dirty="0">
                <a:solidFill>
                  <a:srgbClr val="EFE1CD"/>
                </a:solidFill>
                <a:latin typeface="Gotham Pro"/>
                <a:cs typeface="Gotham Pro"/>
              </a:rPr>
              <a:t> </a:t>
            </a:r>
            <a:r>
              <a:rPr sz="1600" dirty="0">
                <a:solidFill>
                  <a:srgbClr val="EFE1CD"/>
                </a:solidFill>
                <a:latin typeface="Gotham Pro"/>
                <a:cs typeface="Gotham Pro"/>
              </a:rPr>
              <a:t>7 ступенчатый контроль, обеспечивают </a:t>
            </a:r>
            <a:r>
              <a:rPr sz="1600" spc="-5" dirty="0">
                <a:solidFill>
                  <a:srgbClr val="EFE1CD"/>
                </a:solidFill>
                <a:latin typeface="Gotham Pro"/>
                <a:cs typeface="Gotham Pro"/>
              </a:rPr>
              <a:t> </a:t>
            </a:r>
            <a:r>
              <a:rPr sz="1600" dirty="0">
                <a:solidFill>
                  <a:srgbClr val="EFE1CD"/>
                </a:solidFill>
                <a:latin typeface="Gotham Pro"/>
                <a:cs typeface="Gotham Pro"/>
              </a:rPr>
              <a:t>непревзойденное качество.</a:t>
            </a:r>
            <a:endParaRPr sz="1600" dirty="0">
              <a:latin typeface="Gotham Pro"/>
              <a:cs typeface="Gotham Pro"/>
            </a:endParaRPr>
          </a:p>
          <a:p>
            <a:pPr>
              <a:lnSpc>
                <a:spcPts val="2100"/>
              </a:lnSpc>
              <a:spcBef>
                <a:spcPts val="7"/>
              </a:spcBef>
            </a:pPr>
            <a:endParaRPr sz="2100" dirty="0"/>
          </a:p>
          <a:p>
            <a:pPr marL="12700" marR="4250055" algn="just">
              <a:lnSpc>
                <a:spcPts val="1770"/>
              </a:lnSpc>
            </a:pPr>
            <a:r>
              <a:rPr sz="1600" dirty="0">
                <a:solidFill>
                  <a:srgbClr val="EFE1CD"/>
                </a:solidFill>
                <a:latin typeface="Gotham Pro"/>
                <a:cs typeface="Gotham Pro"/>
              </a:rPr>
              <a:t>Постельное белье</a:t>
            </a:r>
            <a:r>
              <a:rPr sz="1600" spc="-5" dirty="0">
                <a:solidFill>
                  <a:srgbClr val="EFE1CD"/>
                </a:solidFill>
                <a:latin typeface="Gotham Pro"/>
                <a:cs typeface="Gotham Pro"/>
              </a:rPr>
              <a:t> </a:t>
            </a:r>
            <a:r>
              <a:rPr sz="1600" b="1" dirty="0">
                <a:solidFill>
                  <a:srgbClr val="EFE1CD"/>
                </a:solidFill>
                <a:latin typeface="Gotham Pro"/>
                <a:cs typeface="Gotham Pro"/>
              </a:rPr>
              <a:t>AR</a:t>
            </a:r>
            <a:r>
              <a:rPr sz="1600" b="1" spc="-40" dirty="0">
                <a:solidFill>
                  <a:srgbClr val="EFE1CD"/>
                </a:solidFill>
                <a:latin typeface="Gotham Pro"/>
                <a:cs typeface="Gotham Pro"/>
              </a:rPr>
              <a:t>U</a:t>
            </a:r>
            <a:r>
              <a:rPr sz="1600" b="1" dirty="0">
                <a:solidFill>
                  <a:srgbClr val="EFE1CD"/>
                </a:solidFill>
                <a:latin typeface="Gotham Pro"/>
                <a:cs typeface="Gotham Pro"/>
              </a:rPr>
              <a:t>A </a:t>
            </a:r>
            <a:r>
              <a:rPr sz="1600" dirty="0">
                <a:solidFill>
                  <a:srgbClr val="EFE1CD"/>
                </a:solidFill>
                <a:latin typeface="Gotham Pro"/>
                <a:cs typeface="Gotham Pro"/>
              </a:rPr>
              <a:t>обладает рядом преимуществ, обеспечивающих крепкий и комфортный сон, таких ка</a:t>
            </a:r>
            <a:r>
              <a:rPr sz="1600" spc="-5" dirty="0">
                <a:solidFill>
                  <a:srgbClr val="EFE1CD"/>
                </a:solidFill>
                <a:latin typeface="Gotham Pro"/>
                <a:cs typeface="Gotham Pro"/>
              </a:rPr>
              <a:t>к</a:t>
            </a:r>
            <a:r>
              <a:rPr sz="1600" dirty="0">
                <a:solidFill>
                  <a:srgbClr val="EFE1CD"/>
                </a:solidFill>
                <a:latin typeface="Gotham Pro"/>
                <a:cs typeface="Gotham Pro"/>
              </a:rPr>
              <a:t>:</a:t>
            </a:r>
            <a:endParaRPr sz="1600" dirty="0">
              <a:latin typeface="Gotham Pro"/>
              <a:cs typeface="Gotham Pro"/>
            </a:endParaRPr>
          </a:p>
          <a:p>
            <a:pPr marL="156210" indent="-143510">
              <a:lnSpc>
                <a:spcPts val="1664"/>
              </a:lnSpc>
              <a:buClr>
                <a:srgbClr val="EFE1CD"/>
              </a:buClr>
              <a:buFont typeface="Gotham Pro"/>
              <a:buChar char="-"/>
              <a:tabLst>
                <a:tab pos="156845" algn="l"/>
              </a:tabLst>
            </a:pPr>
            <a:r>
              <a:rPr sz="1600" dirty="0">
                <a:solidFill>
                  <a:srgbClr val="EFE1CD"/>
                </a:solidFill>
                <a:latin typeface="Gotham Pro"/>
                <a:cs typeface="Gotham Pro"/>
              </a:rPr>
              <a:t>Высокое европейское качество</a:t>
            </a:r>
            <a:endParaRPr sz="1600" dirty="0">
              <a:latin typeface="Gotham Pro"/>
              <a:cs typeface="Gotham Pro"/>
            </a:endParaRPr>
          </a:p>
          <a:p>
            <a:pPr marL="156210" indent="-143510">
              <a:lnSpc>
                <a:spcPts val="1770"/>
              </a:lnSpc>
              <a:buClr>
                <a:srgbClr val="EFE1CD"/>
              </a:buClr>
              <a:buFont typeface="Gotham Pro"/>
              <a:buChar char="-"/>
              <a:tabLst>
                <a:tab pos="156845" algn="l"/>
              </a:tabLst>
            </a:pPr>
            <a:r>
              <a:rPr sz="1600" dirty="0">
                <a:solidFill>
                  <a:srgbClr val="EFE1CD"/>
                </a:solidFill>
                <a:latin typeface="Gotham Pro"/>
                <a:cs typeface="Gotham Pro"/>
              </a:rPr>
              <a:t>Безукоризненная комфортность</a:t>
            </a:r>
            <a:endParaRPr sz="1600" dirty="0">
              <a:latin typeface="Gotham Pro"/>
              <a:cs typeface="Gotham Pro"/>
            </a:endParaRPr>
          </a:p>
          <a:p>
            <a:pPr marL="156210" indent="-143510">
              <a:lnSpc>
                <a:spcPts val="1770"/>
              </a:lnSpc>
              <a:buClr>
                <a:srgbClr val="EFE1CD"/>
              </a:buClr>
              <a:buFont typeface="Gotham Pro"/>
              <a:buChar char="-"/>
              <a:tabLst>
                <a:tab pos="156845" algn="l"/>
              </a:tabLst>
            </a:pPr>
            <a:r>
              <a:rPr sz="1600" dirty="0">
                <a:solidFill>
                  <a:srgbClr val="EFE1CD"/>
                </a:solidFill>
                <a:latin typeface="Gotham Pro"/>
                <a:cs typeface="Gotham Pro"/>
              </a:rPr>
              <a:t>Гипоаллергенность</a:t>
            </a:r>
            <a:endParaRPr sz="1600" dirty="0">
              <a:latin typeface="Gotham Pro"/>
              <a:cs typeface="Gotham Pro"/>
            </a:endParaRPr>
          </a:p>
          <a:p>
            <a:pPr marL="156210" indent="-143510">
              <a:lnSpc>
                <a:spcPts val="1770"/>
              </a:lnSpc>
              <a:buClr>
                <a:srgbClr val="EFE1CD"/>
              </a:buClr>
              <a:buFont typeface="Gotham Pro"/>
              <a:buChar char="-"/>
              <a:tabLst>
                <a:tab pos="156845" algn="l"/>
              </a:tabLst>
            </a:pPr>
            <a:r>
              <a:rPr sz="1600" dirty="0">
                <a:solidFill>
                  <a:srgbClr val="EFE1CD"/>
                </a:solidFill>
                <a:latin typeface="Gotham Pro"/>
                <a:cs typeface="Gotham Pro"/>
              </a:rPr>
              <a:t>Устойчивость к выцветанию</a:t>
            </a:r>
            <a:endParaRPr sz="1600" dirty="0">
              <a:latin typeface="Gotham Pro"/>
              <a:cs typeface="Gotham Pro"/>
            </a:endParaRPr>
          </a:p>
          <a:p>
            <a:pPr marL="156210" indent="-143510">
              <a:lnSpc>
                <a:spcPts val="1770"/>
              </a:lnSpc>
              <a:buClr>
                <a:srgbClr val="EFE1CD"/>
              </a:buClr>
              <a:buFont typeface="Gotham Pro"/>
              <a:buChar char="-"/>
              <a:tabLst>
                <a:tab pos="156845" algn="l"/>
              </a:tabLst>
            </a:pPr>
            <a:r>
              <a:rPr sz="1600" dirty="0">
                <a:solidFill>
                  <a:srgbClr val="EFE1CD"/>
                </a:solidFill>
                <a:latin typeface="Gotham Pro"/>
                <a:cs typeface="Gotham Pro"/>
              </a:rPr>
              <a:t>Не скатывается</a:t>
            </a:r>
            <a:endParaRPr sz="1600" dirty="0">
              <a:latin typeface="Gotham Pro"/>
              <a:cs typeface="Gotham Pro"/>
            </a:endParaRPr>
          </a:p>
          <a:p>
            <a:pPr marL="156210" indent="-143510">
              <a:lnSpc>
                <a:spcPts val="1770"/>
              </a:lnSpc>
              <a:buClr>
                <a:srgbClr val="EFE1CD"/>
              </a:buClr>
              <a:buFont typeface="Gotham Pro"/>
              <a:buChar char="-"/>
              <a:tabLst>
                <a:tab pos="156845" algn="l"/>
              </a:tabLst>
            </a:pPr>
            <a:r>
              <a:rPr sz="1600" dirty="0">
                <a:solidFill>
                  <a:srgbClr val="EFE1CD"/>
                </a:solidFill>
                <a:latin typeface="Gotham Pro"/>
                <a:cs typeface="Gotham Pro"/>
              </a:rPr>
              <a:t>Не линяет</a:t>
            </a:r>
            <a:endParaRPr sz="1600" dirty="0">
              <a:latin typeface="Gotham Pro"/>
              <a:cs typeface="Gotham Pro"/>
            </a:endParaRPr>
          </a:p>
          <a:p>
            <a:pPr marL="156210" indent="-143510">
              <a:lnSpc>
                <a:spcPts val="1770"/>
              </a:lnSpc>
              <a:buClr>
                <a:srgbClr val="EFE1CD"/>
              </a:buClr>
              <a:buFont typeface="Gotham Pro"/>
              <a:buChar char="-"/>
              <a:tabLst>
                <a:tab pos="156845" algn="l"/>
              </a:tabLst>
            </a:pPr>
            <a:r>
              <a:rPr sz="1600" dirty="0">
                <a:solidFill>
                  <a:srgbClr val="EFE1CD"/>
                </a:solidFill>
                <a:latin typeface="Gotham Pro"/>
                <a:cs typeface="Gotham Pro"/>
              </a:rPr>
              <a:t>Пододеяльник на кнопках</a:t>
            </a:r>
            <a:endParaRPr sz="1600" dirty="0">
              <a:latin typeface="Gotham Pro"/>
              <a:cs typeface="Gotham Pro"/>
            </a:endParaRPr>
          </a:p>
          <a:p>
            <a:pPr marL="156210" indent="-143510">
              <a:lnSpc>
                <a:spcPts val="1845"/>
              </a:lnSpc>
              <a:buClr>
                <a:srgbClr val="EFE1CD"/>
              </a:buClr>
              <a:buFont typeface="Gotham Pro"/>
              <a:buChar char="-"/>
              <a:tabLst>
                <a:tab pos="156845" algn="l"/>
              </a:tabLst>
            </a:pPr>
            <a:r>
              <a:rPr sz="1600" dirty="0">
                <a:solidFill>
                  <a:srgbClr val="EFE1CD"/>
                </a:solidFill>
                <a:latin typeface="Gotham Pro"/>
                <a:cs typeface="Gotham Pro"/>
              </a:rPr>
              <a:t>Легкость глажки</a:t>
            </a:r>
            <a:endParaRPr sz="1600" dirty="0">
              <a:latin typeface="Gotham Pro"/>
              <a:cs typeface="Gotham Pr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0896" y="3142202"/>
            <a:ext cx="5337382" cy="40030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75"/>
              </a:lnSpc>
            </a:pPr>
            <a:r>
              <a:rPr dirty="0"/>
              <a:t>КОНЦЕПЦИЯ МАГАЗИНОВ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6401" y="1360413"/>
            <a:ext cx="4200525" cy="2933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1594">
              <a:lnSpc>
                <a:spcPts val="1770"/>
              </a:lnSpc>
            </a:pPr>
            <a:r>
              <a:rPr sz="1600" b="1" dirty="0">
                <a:solidFill>
                  <a:srgbClr val="EFE1CD"/>
                </a:solidFill>
                <a:latin typeface="Gotham Pro"/>
                <a:cs typeface="Gotham Pro"/>
              </a:rPr>
              <a:t>AR</a:t>
            </a:r>
            <a:r>
              <a:rPr sz="1600" b="1" spc="-40" dirty="0">
                <a:solidFill>
                  <a:srgbClr val="EFE1CD"/>
                </a:solidFill>
                <a:latin typeface="Gotham Pro"/>
                <a:cs typeface="Gotham Pro"/>
              </a:rPr>
              <a:t>U</a:t>
            </a:r>
            <a:r>
              <a:rPr sz="1600" b="1" dirty="0">
                <a:solidFill>
                  <a:srgbClr val="EFE1CD"/>
                </a:solidFill>
                <a:latin typeface="Gotham Pro"/>
                <a:cs typeface="Gotham Pro"/>
              </a:rPr>
              <a:t>A </a:t>
            </a:r>
            <a:r>
              <a:rPr sz="1600" dirty="0">
                <a:solidFill>
                  <a:srgbClr val="EFE1CD"/>
                </a:solidFill>
                <a:latin typeface="Gotham Pro"/>
                <a:cs typeface="Gotham Pro"/>
              </a:rPr>
              <a:t>уделяет пристальное внимание оформлению магазинов, системе освещения и современному торговому оборудованию.</a:t>
            </a:r>
            <a:endParaRPr sz="1600">
              <a:latin typeface="Gotham Pro"/>
              <a:cs typeface="Gotham Pro"/>
            </a:endParaRPr>
          </a:p>
          <a:p>
            <a:pPr marL="170815" indent="-158115">
              <a:lnSpc>
                <a:spcPts val="1664"/>
              </a:lnSpc>
              <a:buClr>
                <a:srgbClr val="EFE1CD"/>
              </a:buClr>
              <a:buFont typeface="Gotham Pro"/>
              <a:buChar char="•"/>
              <a:tabLst>
                <a:tab pos="170815" algn="l"/>
              </a:tabLst>
            </a:pPr>
            <a:r>
              <a:rPr sz="1600" dirty="0">
                <a:solidFill>
                  <a:srgbClr val="EFE1CD"/>
                </a:solidFill>
                <a:latin typeface="Gotham Pro"/>
                <a:cs typeface="Gotham Pro"/>
              </a:rPr>
              <a:t>Формат магазина от</a:t>
            </a:r>
            <a:r>
              <a:rPr sz="1600" spc="-5" dirty="0">
                <a:solidFill>
                  <a:srgbClr val="EFE1CD"/>
                </a:solidFill>
                <a:latin typeface="Gotham Pro"/>
                <a:cs typeface="Gotham Pro"/>
              </a:rPr>
              <a:t> </a:t>
            </a:r>
            <a:r>
              <a:rPr sz="1600" dirty="0">
                <a:solidFill>
                  <a:srgbClr val="EFE1CD"/>
                </a:solidFill>
                <a:latin typeface="Gotham Pro"/>
                <a:cs typeface="Gotham Pro"/>
              </a:rPr>
              <a:t>18 до </a:t>
            </a:r>
            <a:r>
              <a:rPr sz="1600" spc="-35" dirty="0">
                <a:solidFill>
                  <a:srgbClr val="EFE1CD"/>
                </a:solidFill>
                <a:latin typeface="Gotham Pro"/>
                <a:cs typeface="Gotham Pro"/>
              </a:rPr>
              <a:t>7</a:t>
            </a:r>
            <a:r>
              <a:rPr sz="1600" dirty="0">
                <a:solidFill>
                  <a:srgbClr val="EFE1CD"/>
                </a:solidFill>
                <a:latin typeface="Gotham Pro"/>
                <a:cs typeface="Gotham Pro"/>
              </a:rPr>
              <a:t>0 кв.м</a:t>
            </a:r>
            <a:endParaRPr sz="1600">
              <a:latin typeface="Gotham Pro"/>
              <a:cs typeface="Gotham Pro"/>
            </a:endParaRPr>
          </a:p>
          <a:p>
            <a:pPr marL="170180" indent="-157480">
              <a:lnSpc>
                <a:spcPts val="1845"/>
              </a:lnSpc>
              <a:buClr>
                <a:srgbClr val="EFE1CD"/>
              </a:buClr>
              <a:buFont typeface="Gotham Pro"/>
              <a:buChar char="•"/>
              <a:tabLst>
                <a:tab pos="170815" algn="l"/>
              </a:tabLst>
            </a:pPr>
            <a:r>
              <a:rPr sz="1600" dirty="0">
                <a:solidFill>
                  <a:srgbClr val="EFE1CD"/>
                </a:solidFill>
                <a:latin typeface="Gotham Pro"/>
                <a:cs typeface="Gotham Pro"/>
              </a:rPr>
              <a:t>Современный европейский дизайн</a:t>
            </a:r>
            <a:endParaRPr sz="1600">
              <a:latin typeface="Gotham Pro"/>
              <a:cs typeface="Gotham Pro"/>
            </a:endParaRPr>
          </a:p>
          <a:p>
            <a:pPr>
              <a:lnSpc>
                <a:spcPts val="1600"/>
              </a:lnSpc>
              <a:spcBef>
                <a:spcPts val="22"/>
              </a:spcBef>
            </a:pPr>
            <a:endParaRPr sz="1600"/>
          </a:p>
          <a:p>
            <a:pPr marL="12700">
              <a:lnSpc>
                <a:spcPts val="1864"/>
              </a:lnSpc>
            </a:pPr>
            <a:r>
              <a:rPr sz="1600" dirty="0">
                <a:solidFill>
                  <a:srgbClr val="EFE1CD"/>
                </a:solidFill>
                <a:latin typeface="Gotham Pro"/>
                <a:cs typeface="Gotham Pro"/>
              </a:rPr>
              <a:t>Магазины</a:t>
            </a:r>
            <a:endParaRPr sz="1600">
              <a:latin typeface="Gotham Pro"/>
              <a:cs typeface="Gotham Pro"/>
            </a:endParaRPr>
          </a:p>
          <a:p>
            <a:pPr marL="12700">
              <a:lnSpc>
                <a:spcPts val="1789"/>
              </a:lnSpc>
            </a:pPr>
            <a:r>
              <a:rPr sz="1600" b="1" dirty="0">
                <a:solidFill>
                  <a:srgbClr val="EFE1CD"/>
                </a:solidFill>
                <a:latin typeface="Gotham Pro"/>
                <a:cs typeface="Gotham Pro"/>
              </a:rPr>
              <a:t>AR</a:t>
            </a:r>
            <a:r>
              <a:rPr sz="1600" b="1" spc="-40" dirty="0">
                <a:solidFill>
                  <a:srgbClr val="EFE1CD"/>
                </a:solidFill>
                <a:latin typeface="Gotham Pro"/>
                <a:cs typeface="Gotham Pro"/>
              </a:rPr>
              <a:t>U</a:t>
            </a:r>
            <a:r>
              <a:rPr sz="1600" b="1" dirty="0">
                <a:solidFill>
                  <a:srgbClr val="EFE1CD"/>
                </a:solidFill>
                <a:latin typeface="Gotham Pro"/>
                <a:cs typeface="Gotham Pro"/>
              </a:rPr>
              <a:t>A</a:t>
            </a:r>
            <a:endParaRPr sz="1600">
              <a:latin typeface="Gotham Pro"/>
              <a:cs typeface="Gotham Pro"/>
            </a:endParaRPr>
          </a:p>
          <a:p>
            <a:pPr marL="12700" marR="6350">
              <a:lnSpc>
                <a:spcPts val="1770"/>
              </a:lnSpc>
              <a:spcBef>
                <a:spcPts val="110"/>
              </a:spcBef>
            </a:pPr>
            <a:r>
              <a:rPr sz="1600" dirty="0">
                <a:solidFill>
                  <a:srgbClr val="EFE1CD"/>
                </a:solidFill>
                <a:latin typeface="Gotham Pro"/>
                <a:cs typeface="Gotham Pro"/>
              </a:rPr>
              <a:t>подчеркивают концепцию бренда, привлекают представительниц целевой группы широким ассортиментом, сервисом и удобным расположением.</a:t>
            </a:r>
            <a:endParaRPr sz="1600">
              <a:latin typeface="Gotham Pro"/>
              <a:cs typeface="Gotham Pr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7050" y="4718750"/>
            <a:ext cx="4423669" cy="2390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11819" y="3856885"/>
            <a:ext cx="4463305" cy="32522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11819" y="398065"/>
            <a:ext cx="4463301" cy="32522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3684" y="842993"/>
            <a:ext cx="3177151" cy="3401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14190" y="842993"/>
            <a:ext cx="4535280" cy="3401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89806" y="4589259"/>
            <a:ext cx="3259663" cy="24447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3684" y="4589259"/>
            <a:ext cx="4694414" cy="24447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6426" y="593273"/>
            <a:ext cx="2988945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75"/>
              </a:lnSpc>
            </a:pPr>
            <a:r>
              <a:rPr sz="2400" b="1" dirty="0">
                <a:solidFill>
                  <a:srgbClr val="EFE1CD"/>
                </a:solidFill>
                <a:latin typeface="Gotham Pro"/>
                <a:cs typeface="Gotham Pro"/>
              </a:rPr>
              <a:t>НАШИ ЦЕННОСТИ</a:t>
            </a:r>
            <a:endParaRPr sz="2400">
              <a:latin typeface="Gotham Pro"/>
              <a:cs typeface="Gotham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6426" y="1285162"/>
            <a:ext cx="4604385" cy="3641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z="1600" dirty="0">
                <a:solidFill>
                  <a:srgbClr val="EFE1CD"/>
                </a:solidFill>
                <a:latin typeface="Gotham Pro"/>
                <a:cs typeface="Gotham Pro"/>
              </a:rPr>
              <a:t>КАЧЕСТВО</a:t>
            </a:r>
            <a:endParaRPr sz="1600">
              <a:latin typeface="Gotham Pro"/>
              <a:cs typeface="Gotham Pro"/>
            </a:endParaRPr>
          </a:p>
          <a:p>
            <a:pPr marL="12700" marR="354330">
              <a:lnSpc>
                <a:spcPts val="1770"/>
              </a:lnSpc>
              <a:spcBef>
                <a:spcPts val="110"/>
              </a:spcBef>
            </a:pPr>
            <a:r>
              <a:rPr sz="1600" dirty="0">
                <a:solidFill>
                  <a:srgbClr val="EFE1CD"/>
                </a:solidFill>
                <a:latin typeface="Gotham Pro"/>
                <a:cs typeface="Gotham Pro"/>
              </a:rPr>
              <a:t>Мы гордимся высоким качеством нашей продукции, которое контролируем на всех этапах производства</a:t>
            </a:r>
            <a:endParaRPr sz="1600">
              <a:latin typeface="Gotham Pro"/>
              <a:cs typeface="Gotham Pro"/>
            </a:endParaRPr>
          </a:p>
          <a:p>
            <a:pPr>
              <a:lnSpc>
                <a:spcPts val="1550"/>
              </a:lnSpc>
              <a:spcBef>
                <a:spcPts val="38"/>
              </a:spcBef>
            </a:pPr>
            <a:endParaRPr sz="1550"/>
          </a:p>
          <a:p>
            <a:pPr marL="12700">
              <a:lnSpc>
                <a:spcPts val="1845"/>
              </a:lnSpc>
            </a:pPr>
            <a:r>
              <a:rPr sz="1600" dirty="0">
                <a:solidFill>
                  <a:srgbClr val="EFE1CD"/>
                </a:solidFill>
                <a:latin typeface="Gotham Pro"/>
                <a:cs typeface="Gotham Pro"/>
              </a:rPr>
              <a:t>ОТНОШЕНИЯ</a:t>
            </a:r>
            <a:endParaRPr sz="1600">
              <a:latin typeface="Gotham Pro"/>
              <a:cs typeface="Gotham Pro"/>
            </a:endParaRPr>
          </a:p>
          <a:p>
            <a:pPr marL="12700" marR="259715">
              <a:lnSpc>
                <a:spcPct val="92900"/>
              </a:lnSpc>
              <a:spcBef>
                <a:spcPts val="60"/>
              </a:spcBef>
            </a:pPr>
            <a:r>
              <a:rPr sz="1600" dirty="0">
                <a:solidFill>
                  <a:srgbClr val="EFE1CD"/>
                </a:solidFill>
                <a:latin typeface="Gotham Pro"/>
                <a:cs typeface="Gotham Pro"/>
              </a:rPr>
              <a:t>Мы строим долгосрочные отношения с нашими покупателями на основе лучших предложений</a:t>
            </a:r>
            <a:r>
              <a:rPr sz="1600" spc="-5" dirty="0">
                <a:solidFill>
                  <a:srgbClr val="EFE1CD"/>
                </a:solidFill>
                <a:latin typeface="Gotham Pro"/>
                <a:cs typeface="Gotham Pro"/>
              </a:rPr>
              <a:t> </a:t>
            </a:r>
            <a:r>
              <a:rPr sz="1600" dirty="0">
                <a:solidFill>
                  <a:srgbClr val="EFE1CD"/>
                </a:solidFill>
                <a:latin typeface="Gotham Pro"/>
                <a:cs typeface="Gotham Pro"/>
              </a:rPr>
              <a:t>и качественного сервиса, представленного в магазинах</a:t>
            </a:r>
            <a:r>
              <a:rPr sz="1600" spc="-5" dirty="0">
                <a:solidFill>
                  <a:srgbClr val="EFE1CD"/>
                </a:solidFill>
                <a:latin typeface="Gotham Pro"/>
                <a:cs typeface="Gotham Pro"/>
              </a:rPr>
              <a:t> </a:t>
            </a:r>
            <a:r>
              <a:rPr sz="1600" b="1" dirty="0">
                <a:solidFill>
                  <a:srgbClr val="EFE1CD"/>
                </a:solidFill>
                <a:latin typeface="Gotham Pro"/>
                <a:cs typeface="Gotham Pro"/>
              </a:rPr>
              <a:t>AR</a:t>
            </a:r>
            <a:r>
              <a:rPr sz="1600" b="1" spc="-40" dirty="0">
                <a:solidFill>
                  <a:srgbClr val="EFE1CD"/>
                </a:solidFill>
                <a:latin typeface="Gotham Pro"/>
                <a:cs typeface="Gotham Pro"/>
              </a:rPr>
              <a:t>U</a:t>
            </a:r>
            <a:r>
              <a:rPr sz="1600" b="1" dirty="0">
                <a:solidFill>
                  <a:srgbClr val="EFE1CD"/>
                </a:solidFill>
                <a:latin typeface="Gotham Pro"/>
                <a:cs typeface="Gotham Pro"/>
              </a:rPr>
              <a:t>A</a:t>
            </a:r>
            <a:endParaRPr sz="1600">
              <a:latin typeface="Gotham Pro"/>
              <a:cs typeface="Gotham Pro"/>
            </a:endParaRPr>
          </a:p>
          <a:p>
            <a:pPr>
              <a:lnSpc>
                <a:spcPts val="1600"/>
              </a:lnSpc>
              <a:spcBef>
                <a:spcPts val="62"/>
              </a:spcBef>
            </a:pPr>
            <a:endParaRPr sz="1600"/>
          </a:p>
          <a:p>
            <a:pPr marL="12700">
              <a:lnSpc>
                <a:spcPts val="1845"/>
              </a:lnSpc>
            </a:pPr>
            <a:r>
              <a:rPr sz="1600" dirty="0">
                <a:solidFill>
                  <a:srgbClr val="EFE1CD"/>
                </a:solidFill>
                <a:latin typeface="Gotham Pro"/>
                <a:cs typeface="Gotham Pro"/>
              </a:rPr>
              <a:t>РЕПУТАЦИЯ</a:t>
            </a:r>
            <a:endParaRPr sz="1600">
              <a:latin typeface="Gotham Pro"/>
              <a:cs typeface="Gotham Pro"/>
            </a:endParaRPr>
          </a:p>
          <a:p>
            <a:pPr marL="12700" marR="6350">
              <a:lnSpc>
                <a:spcPct val="92900"/>
              </a:lnSpc>
              <a:spcBef>
                <a:spcPts val="60"/>
              </a:spcBef>
            </a:pPr>
            <a:r>
              <a:rPr sz="1600" dirty="0">
                <a:solidFill>
                  <a:srgbClr val="EFE1CD"/>
                </a:solidFill>
                <a:latin typeface="Gotham Pro"/>
                <a:cs typeface="Gotham Pro"/>
              </a:rPr>
              <a:t>Мы дорожим признанием и доверием наших покупателей и постоянно заботимся о том, чтобы каждая покупка в магазине </a:t>
            </a:r>
            <a:r>
              <a:rPr sz="1600" b="1" dirty="0">
                <a:solidFill>
                  <a:srgbClr val="EFE1CD"/>
                </a:solidFill>
                <a:latin typeface="Gotham Pro"/>
                <a:cs typeface="Gotham Pro"/>
              </a:rPr>
              <a:t>AR</a:t>
            </a:r>
            <a:r>
              <a:rPr sz="1600" b="1" spc="-40" dirty="0">
                <a:solidFill>
                  <a:srgbClr val="EFE1CD"/>
                </a:solidFill>
                <a:latin typeface="Gotham Pro"/>
                <a:cs typeface="Gotham Pro"/>
              </a:rPr>
              <a:t>U</a:t>
            </a:r>
            <a:r>
              <a:rPr sz="1600" b="1" dirty="0">
                <a:solidFill>
                  <a:srgbClr val="EFE1CD"/>
                </a:solidFill>
                <a:latin typeface="Gotham Pro"/>
                <a:cs typeface="Gotham Pro"/>
              </a:rPr>
              <a:t>A </a:t>
            </a:r>
            <a:r>
              <a:rPr sz="1600" dirty="0">
                <a:solidFill>
                  <a:srgbClr val="EFE1CD"/>
                </a:solidFill>
                <a:latin typeface="Gotham Pro"/>
                <a:cs typeface="Gotham Pro"/>
              </a:rPr>
              <a:t>стала чем</a:t>
            </a:r>
            <a:r>
              <a:rPr sz="1600" spc="-5" dirty="0">
                <a:solidFill>
                  <a:srgbClr val="EFE1CD"/>
                </a:solidFill>
                <a:latin typeface="Gotham Pro"/>
                <a:cs typeface="Gotham Pro"/>
              </a:rPr>
              <a:t> </a:t>
            </a:r>
            <a:r>
              <a:rPr sz="1600" dirty="0">
                <a:solidFill>
                  <a:srgbClr val="EFE1CD"/>
                </a:solidFill>
                <a:latin typeface="Gotham Pro"/>
                <a:cs typeface="Gotham Pro"/>
              </a:rPr>
              <a:t>- то особенным.</a:t>
            </a:r>
            <a:endParaRPr sz="1600">
              <a:latin typeface="Gotham Pro"/>
              <a:cs typeface="Gotham Pr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96710" y="1277977"/>
            <a:ext cx="4750127" cy="356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94669" y="5152938"/>
            <a:ext cx="1552168" cy="22210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25317" y="5164220"/>
            <a:ext cx="2984609" cy="22097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28580" y="5152938"/>
            <a:ext cx="1511993" cy="22210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1844" y="5135831"/>
            <a:ext cx="1511992" cy="223814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75"/>
              </a:lnSpc>
            </a:pPr>
            <a:r>
              <a:rPr dirty="0"/>
              <a:t>МАРКЕТИНГОВАЯ ПОДДЕРЖКА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6426" y="1331965"/>
            <a:ext cx="6372860" cy="1602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4620" indent="-121920">
              <a:lnSpc>
                <a:spcPts val="1845"/>
              </a:lnSpc>
              <a:buClr>
                <a:srgbClr val="EFE1CD"/>
              </a:buClr>
              <a:buFont typeface="Gotham Pro"/>
              <a:buChar char="•"/>
              <a:tabLst>
                <a:tab pos="170815" algn="l"/>
              </a:tabLst>
            </a:pPr>
            <a:r>
              <a:rPr sz="1600" dirty="0">
                <a:solidFill>
                  <a:srgbClr val="EFE1CD"/>
                </a:solidFill>
                <a:latin typeface="Gotham Pro"/>
                <a:cs typeface="Gotham Pro"/>
              </a:rPr>
              <a:t>Регулярные рекламные кампании</a:t>
            </a:r>
            <a:endParaRPr sz="1600">
              <a:latin typeface="Gotham Pro"/>
              <a:cs typeface="Gotham Pro"/>
            </a:endParaRPr>
          </a:p>
          <a:p>
            <a:pPr marL="134620" marR="2273935" indent="-121920">
              <a:lnSpc>
                <a:spcPts val="1770"/>
              </a:lnSpc>
              <a:spcBef>
                <a:spcPts val="110"/>
              </a:spcBef>
              <a:buClr>
                <a:srgbClr val="EFE1CD"/>
              </a:buClr>
              <a:buFont typeface="Gotham Pro"/>
              <a:buChar char="•"/>
              <a:tabLst>
                <a:tab pos="170815" algn="l"/>
              </a:tabLst>
            </a:pPr>
            <a:r>
              <a:rPr sz="1600" dirty="0">
                <a:solidFill>
                  <a:srgbClr val="EFE1CD"/>
                </a:solidFill>
                <a:latin typeface="Gotham Pro"/>
                <a:cs typeface="Gotham Pro"/>
              </a:rPr>
              <a:t>Специальные акции и мероприятия для участников постоянных клиентов</a:t>
            </a:r>
            <a:endParaRPr sz="1600">
              <a:latin typeface="Gotham Pro"/>
              <a:cs typeface="Gotham Pro"/>
            </a:endParaRPr>
          </a:p>
          <a:p>
            <a:pPr marL="170180" indent="-157480">
              <a:lnSpc>
                <a:spcPts val="1664"/>
              </a:lnSpc>
              <a:buClr>
                <a:srgbClr val="EFE1CD"/>
              </a:buClr>
              <a:buFont typeface="Gotham Pro"/>
              <a:buChar char="•"/>
              <a:tabLst>
                <a:tab pos="170815" algn="l"/>
              </a:tabLst>
            </a:pPr>
            <a:r>
              <a:rPr sz="1600" dirty="0">
                <a:solidFill>
                  <a:srgbClr val="EFE1CD"/>
                </a:solidFill>
                <a:latin typeface="Gotham Pro"/>
                <a:cs typeface="Gotham Pro"/>
              </a:rPr>
              <a:t>Участие в имиджевых выставках</a:t>
            </a:r>
            <a:endParaRPr sz="1600">
              <a:latin typeface="Gotham Pro"/>
              <a:cs typeface="Gotham Pro"/>
            </a:endParaRPr>
          </a:p>
          <a:p>
            <a:pPr marL="170180" indent="-157480">
              <a:lnSpc>
                <a:spcPts val="1770"/>
              </a:lnSpc>
              <a:buClr>
                <a:srgbClr val="EFE1CD"/>
              </a:buClr>
              <a:buFont typeface="Gotham Pro"/>
              <a:buChar char="•"/>
              <a:tabLst>
                <a:tab pos="170815" algn="l"/>
              </a:tabLst>
            </a:pPr>
            <a:r>
              <a:rPr sz="1600" dirty="0">
                <a:solidFill>
                  <a:srgbClr val="EFE1CD"/>
                </a:solidFill>
                <a:latin typeface="Gotham Pro"/>
                <a:cs typeface="Gotham Pro"/>
              </a:rPr>
              <a:t>Онлайн-магазин</a:t>
            </a:r>
            <a:endParaRPr sz="1600">
              <a:latin typeface="Gotham Pro"/>
              <a:cs typeface="Gotham Pro"/>
            </a:endParaRPr>
          </a:p>
          <a:p>
            <a:pPr marL="170180" indent="-157480">
              <a:lnSpc>
                <a:spcPts val="1770"/>
              </a:lnSpc>
              <a:buClr>
                <a:srgbClr val="EFE1CD"/>
              </a:buClr>
              <a:buFont typeface="Gotham Pro"/>
              <a:buChar char="•"/>
              <a:tabLst>
                <a:tab pos="170815" algn="l"/>
              </a:tabLst>
            </a:pPr>
            <a:r>
              <a:rPr sz="1600" dirty="0">
                <a:solidFill>
                  <a:srgbClr val="EFE1CD"/>
                </a:solidFill>
                <a:latin typeface="Gotham Pro"/>
                <a:cs typeface="Gotham Pro"/>
              </a:rPr>
              <a:t>Единая система визуального мерчандайзинга</a:t>
            </a:r>
            <a:endParaRPr sz="1600">
              <a:latin typeface="Gotham Pro"/>
              <a:cs typeface="Gotham Pro"/>
            </a:endParaRPr>
          </a:p>
          <a:p>
            <a:pPr marL="170180" indent="-157480">
              <a:lnSpc>
                <a:spcPts val="1845"/>
              </a:lnSpc>
              <a:buClr>
                <a:srgbClr val="EFE1CD"/>
              </a:buClr>
              <a:buFont typeface="Gotham Pro"/>
              <a:buChar char="•"/>
              <a:tabLst>
                <a:tab pos="170815" algn="l"/>
              </a:tabLst>
            </a:pPr>
            <a:r>
              <a:rPr sz="1600" dirty="0">
                <a:solidFill>
                  <a:srgbClr val="EFE1CD"/>
                </a:solidFill>
                <a:latin typeface="Gotham Pro"/>
                <a:cs typeface="Gotham Pro"/>
              </a:rPr>
              <a:t>Регулярные исследования потребительских предпочтений</a:t>
            </a:r>
            <a:endParaRPr sz="1600">
              <a:latin typeface="Gotham Pro"/>
              <a:cs typeface="Gotham Pr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55406" y="465389"/>
            <a:ext cx="2674835" cy="3566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63597" y="3333362"/>
            <a:ext cx="5352152" cy="40141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50833" y="4128321"/>
            <a:ext cx="2679411" cy="321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297</Words>
  <Application>Microsoft Macintosh PowerPoint</Application>
  <PresentationFormat>Произвольный</PresentationFormat>
  <Paragraphs>48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Gotham Pro</vt:lpstr>
      <vt:lpstr>Office Theme</vt:lpstr>
      <vt:lpstr>Презентация PowerPoint</vt:lpstr>
      <vt:lpstr>Презентация PowerPoint</vt:lpstr>
      <vt:lpstr>ТЕХНОЛОГИИ</vt:lpstr>
      <vt:lpstr>КОНЦЕПЦИЯ МАГАЗИНОВ</vt:lpstr>
      <vt:lpstr>Презентация PowerPoint</vt:lpstr>
      <vt:lpstr>Презентация PowerPoint</vt:lpstr>
      <vt:lpstr>МАРКЕТИНГОВАЯ ПОДДЕРЖКА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Безымянный-1.cdr</dc:title>
  <dc:creator>ManagerSV</dc:creator>
  <cp:lastModifiedBy>Gaukhar Nassyrova</cp:lastModifiedBy>
  <cp:revision>2</cp:revision>
  <dcterms:created xsi:type="dcterms:W3CDTF">2018-08-15T09:15:03Z</dcterms:created>
  <dcterms:modified xsi:type="dcterms:W3CDTF">2022-12-06T08:29:27Z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2018-08-14T00:00:00Z</vt:filetime>
  </property>
  <property fmtid="{D5CDD505-2E9C-101B-9397-08002B2CF9AE}" pid="3" name="LastSaved">
    <vt:filetime>2018-08-15T00:00:00Z</vt:filetime>
  </property>
</Properties>
</file>