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EB Garamond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BGaramond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EBGaramond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EBGaramond-italic.fntdata"/><Relationship Id="rId6" Type="http://schemas.openxmlformats.org/officeDocument/2006/relationships/slide" Target="slides/slide1.xml"/><Relationship Id="rId18" Type="http://schemas.openxmlformats.org/officeDocument/2006/relationships/font" Target="fonts/EBGaramon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237cbf515a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237cbf515a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22ebd6918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22ebd6918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2ebd6918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2ebd691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2ebd6918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2ebd6918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22ebd6918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22ebd6918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22ebd6918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22ebd6918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22ebd6918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22ebd6918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22ebd6918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22ebd6918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237cbf515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237cbf515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237cbf515a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237cbf515a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5191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Бизнес план</a:t>
            </a:r>
            <a:endParaRPr b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Интернет магазин мужских товаров</a:t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KazStyle_Men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93925" y="454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Антихрупкость</a:t>
            </a:r>
            <a:endParaRPr b="1"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Принцип антихрупкости </a:t>
            </a:r>
            <a:r>
              <a:rPr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бизнесе заключается в способности адаптироваться к изменениям и извлекать выгоду из нестабильных ситуаций.</a:t>
            </a:r>
            <a:endParaRPr sz="16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b="1"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Гибкость ассортимента</a:t>
            </a:r>
            <a:r>
              <a:rPr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: Быстрая адаптация  к меняющимся трендам. Если одна категория товаров перестаёт быть востребованной, можно заменить её другой, основываясь на запросах клиентов. </a:t>
            </a:r>
            <a:endParaRPr sz="16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b="1"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Принцип дропшиппинга</a:t>
            </a:r>
            <a:r>
              <a:rPr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: Не нужно арендовать бутик или склад. Избежание риска заморозки капитала в неликвидном товаре на ранних этапах . Если что-то не продаётся, просто перестаём заказывать этот товар.</a:t>
            </a:r>
            <a:endParaRPr sz="16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b="1"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Каналы продаж</a:t>
            </a:r>
            <a:r>
              <a:rPr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: Есть как минимум 3 альтернативных канала продаж благодаря которым можно выходить в хороший плюс.</a:t>
            </a:r>
            <a:endParaRPr sz="16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mbria"/>
              <a:buChar char="●"/>
            </a:pPr>
            <a:r>
              <a:rPr lang="ru" sz="16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Адаптация при локдаунах и пандемиях. </a:t>
            </a:r>
            <a:endParaRPr sz="16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Перспектива</a:t>
            </a:r>
            <a:endParaRPr b="1"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b="1"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Первые 3 месяца:</a:t>
            </a: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Реализация товара во все страны СНГ. Выйти на оборот от 1 млн в месяц.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b="1"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Пол года:</a:t>
            </a: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Открытие онлайн точки. Сделать оборот от 3млн в месяц.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b="1"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1,5 года:</a:t>
            </a: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Захватить весь рынок онлайн торговли мужской одежды в Казахстане, за счёт улучшения логистики, ценообразования и легкости приобретения товара для конечного потребителя.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Идея</a:t>
            </a:r>
            <a:endParaRPr b="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Ко</a:t>
            </a: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нцепция бизнеса заключается в продаже мужской одежды и аксессуаров через инстаграм магазин.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Большая часть продаж будет реализовываться посредством дропшиппинга.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Все товары приобретаются на китайских платформах 1688, таобао в которых, цены ниже чем на других платформах. Сроки доставки товара 2-3 недели.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План развития</a:t>
            </a:r>
            <a:endParaRPr b="1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Заказ товара с Китая на 2 - 2,5 млн тенге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Пока товар будет ехать с Китая (2-3 недели), наладить местные каналы продаж. Делать оптовый закуп с Барахолки Алматы, и начать делать продажи.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 моменту приезда товара из Китая, уже будет небольшая база купивших клиентов , а также потенциальных клиентов.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Запуск таргета в инстаграме.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Реализация товара в течени 1-2 недели.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Закуп нового товара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 концу второго месяца выплата дивидендов.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Особенности</a:t>
            </a:r>
            <a:endParaRPr b="1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Плюсы:</a:t>
            </a: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Нету больших расходов на ранних этапах бизнеса, так как не нужно нанимать товары и тратить средства на аренду склада (товары будут хранится дома у собственника)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Цены ниже рыночных (до 50%)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Развитие инстаграм страницы и контента, за счёт чего, можно делать продажи за счёт рилсов, снижая тем самым расход на таргет.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Клиентская база будет вестить на платформе </a:t>
            </a:r>
            <a:r>
              <a:rPr b="1"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АМО СРМ</a:t>
            </a:r>
            <a:endParaRPr b="1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Будет полностью выстроена финансовая система, в том числе управленческий и складской учёт.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Минусы:</a:t>
            </a:r>
            <a:endParaRPr b="1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Char char="●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сроки доставки до клиента (2-3 недели).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Маркетинг</a:t>
            </a:r>
            <a:endParaRPr b="1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Найм контент - мейкера. Задачи: создание залетающих рилсов для инстаграма и тиктока. По 2 рилса в неделю. Писать контент план, следить за трендами.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Регулярное ведение сторис, розыгрышей, акции.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Публикация образовательного контента в соц.сетях.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AutoNum type="arabicPeriod"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Продвижение публикации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Планируется набрать 1.000 тысяч подписчиков в течении 1го месяца. 10.000 тысяч подписчиков за 3 месяца. 50.000 за пол года. 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Каналы продаж</a:t>
            </a:r>
            <a:endParaRPr b="1"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2105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Cambria"/>
              <a:buAutoNum type="arabicPeriod"/>
            </a:pPr>
            <a:r>
              <a:rPr lang="ru" sz="1629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Основной канал продаж в первые 3-4 месяца будет с таргета в инстаграме (90%)</a:t>
            </a:r>
            <a:endParaRPr sz="1629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29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2105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Cambria"/>
              <a:buAutoNum type="arabicPeriod"/>
            </a:pPr>
            <a:r>
              <a:rPr lang="ru" sz="1629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 дальнейшем, продажи будут за счёт рилсов, так как уже будет свою аудитория и подписчики. Инстаграм будет охотнее продвигать наши рилсы.Также,будет работать таргет.  (70% на </a:t>
            </a:r>
            <a:r>
              <a:rPr lang="ru" sz="1629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30%).</a:t>
            </a:r>
            <a:endParaRPr sz="1629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629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629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ru" sz="1629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На крайний случай, будем осуществлять продажи через каспи магазин (есть действующий магазин), и оптовые продажи на барахолке. </a:t>
            </a:r>
            <a:endParaRPr sz="1629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629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t/>
            </a:r>
            <a:endParaRPr sz="1629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234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Финансовая модель</a:t>
            </a:r>
            <a:endParaRPr b="1"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898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b="1"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Необходимая сумма для инвестиции:</a:t>
            </a:r>
            <a:r>
              <a:rPr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4.000.000 тг ( 7600 $ )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b="1"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Срок: </a:t>
            </a:r>
            <a:r>
              <a:rPr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 года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b="1"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Выплаты:</a:t>
            </a:r>
            <a:r>
              <a:rPr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Проценты + тело  займа. Проценты выплачиваются в конце каждого года. Тело займа - к окончанию срока договора.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b="1"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Проценты по инвестициям: </a:t>
            </a:r>
            <a:endParaRPr b="1"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Char char="●"/>
            </a:pPr>
            <a:r>
              <a:rPr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От 1 до 2 млн тг - 48% годовых (4% ежемесячно)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Char char="●"/>
            </a:pPr>
            <a:r>
              <a:rPr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От 2 до 4 млн тг - 60% годовых (5% ежемесячно)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Char char="●"/>
            </a:pPr>
            <a:r>
              <a:rPr lang="ru" sz="17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От 4 млн и выше 72% годовых (6% ежемесячно)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Пример: Сумма инвестиции 4 млн тг. Первая годовая выплата по процентам составит 2,4 млн тг, вторая годовая выплата - 2,4 млн тг + тело займа 4млн тг</a:t>
            </a:r>
            <a:endParaRPr sz="17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Общий доход инвестора: 8,8 млн тг.</a:t>
            </a:r>
            <a:endParaRPr sz="17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32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Финансовая модель</a:t>
            </a:r>
            <a:endParaRPr b="1"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ru">
                <a:solidFill>
                  <a:schemeClr val="dk1"/>
                </a:solidFill>
              </a:rPr>
              <a:t>Преимущества этого формата инвестиций: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ru">
                <a:solidFill>
                  <a:schemeClr val="dk1"/>
                </a:solidFill>
              </a:rPr>
              <a:t>- понятные вход, доход и выход из проекта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ru">
                <a:solidFill>
                  <a:schemeClr val="dk1"/>
                </a:solidFill>
              </a:rPr>
              <a:t>- Быстрая окупаемость и возврат средств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ru">
                <a:solidFill>
                  <a:schemeClr val="dk1"/>
                </a:solidFill>
              </a:rPr>
              <a:t>- Гарантированные выплаты независимо от скорости развития/успеха.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Гарантии </a:t>
            </a:r>
            <a:endParaRPr b="1"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ru">
                <a:solidFill>
                  <a:schemeClr val="dk1"/>
                </a:solidFill>
              </a:rPr>
              <a:t>Гарантированная сумма возврата будет та, которую инвестор изначально вложил в проект (Принцип 1:1). Например, если инвестор вложил 1 млн тенге по окончанию 2х лет - минимальная гарантированная сумма 1 млн тг. Это будет прописываться в договоре.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ru">
                <a:solidFill>
                  <a:schemeClr val="dk1"/>
                </a:solidFill>
              </a:rPr>
              <a:t>Защита от инфляции. Все средства будут возвращены в долларах.  Если вы вложили 2 млн тг, эта же сумма вам будет возвращена в долларах.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