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Fresh Meat Co.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Производство качественных мясных и рыбных продуктов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 компании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Компания занимается производством копчёных, сырокопчёных изделий, колбас и другой мясной продукции.</a:t>
            </a:r>
          </a:p>
          <a:p>
            <a:r>
              <a:t>Отличительные черты: высокое качество и уникальная технология приготовления.</a:t>
            </a:r>
          </a:p>
          <a:p>
            <a:r>
              <a:t>Также производится продукция из рыбы.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Цель и миссия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Цель: Достичь уровня крупного производства, наладить поставки продукции по всему Казахстану.</a:t>
            </a:r>
          </a:p>
          <a:p>
            <a:r>
              <a:t>Миссия: Производство продуктов премиального качества для удовлетворения потребностей самых требовательных клиентов.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Рынок и возможности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Рынок: Растущий спрос на качественную мясную и рыбную продукцию.</a:t>
            </a:r>
          </a:p>
          <a:p>
            <a:r>
              <a:t>Потенциал: Казахстанский рынок испытывает нехватку продуктов стабильного качества.</a:t>
            </a:r>
          </a:p>
          <a:p>
            <a:r>
              <a:t>Аудитория: Рестораны, магазины и конечные потребители, которые ценят премиальное качество.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Преимущества компании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Современные технологии копчения и производства.</a:t>
            </a:r>
          </a:p>
          <a:p>
            <a:r>
              <a:t>Использование качественного сырья.</a:t>
            </a:r>
          </a:p>
          <a:p>
            <a:r>
              <a:t>Уже существующие точки сбыта и партнёрства.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Текущие достижения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Работающее производство с налаженной технологией.</a:t>
            </a:r>
          </a:p>
          <a:p>
            <a:r>
              <a:t>Действующие точки сбыта в разных регионах Казахстана.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Инвестиционная потребность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Требуемая сумма: 10 млн тенге.</a:t>
            </a:r>
          </a:p>
          <a:p>
            <a:r>
              <a:t>Цели инвестиций:</a:t>
            </a:r>
          </a:p>
          <a:p>
            <a:r>
              <a:t>- Закупка оборудования – 60%.</a:t>
            </a:r>
          </a:p>
          <a:p>
            <a:r>
              <a:t>- Подготовка помещений – 30%.</a:t>
            </a:r>
          </a:p>
          <a:p>
            <a:r>
              <a:t>- Проведение электричества и инфраструктуры – 10%.</a:t>
            </a:r>
          </a:p>
          <a:p>
            <a:r>
              <a:t>Срок окупаемости: Выход на крупные продажи в течение года.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План действий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 год:</a:t>
            </a:r>
          </a:p>
          <a:p>
            <a:r>
              <a:t>- Модернизация производства.</a:t>
            </a:r>
          </a:p>
          <a:p>
            <a:r>
              <a:t>- Запуск масштабного производства.</a:t>
            </a:r>
          </a:p>
          <a:p>
            <a:r>
              <a:t>- Увеличение числа точек сбыта.</a:t>
            </a:r>
          </a:p>
          <a:p/>
          <a:p>
            <a:r>
              <a:t>2-3 года:</a:t>
            </a:r>
          </a:p>
          <a:p>
            <a:r>
              <a:t>- Регистрация компании как ТОО.</a:t>
            </a:r>
          </a:p>
          <a:p>
            <a:r>
              <a:t>- Увеличение объёмов продаж по всему Казахстану.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