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Tahoma" panose="020B0604030504040204" pitchFamily="3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80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iwYWvxikkxrrmBxeR7BOn7pxH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E9D99E-64D3-4F52-B5FC-8765143FBDBC}">
  <a:tblStyle styleId="{B5E9D99E-64D3-4F52-B5FC-8765143FBDBC}"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9F8F0"/>
          </a:solidFill>
        </a:fill>
      </a:tcStyle>
    </a:wholeTbl>
    <a:band1H>
      <a:tcTxStyle/>
      <a:tcStyle>
        <a:tcBdr/>
        <a:fill>
          <a:solidFill>
            <a:srgbClr val="F2F0E0"/>
          </a:solidFill>
        </a:fill>
      </a:tcStyle>
    </a:band1H>
    <a:band2H>
      <a:tcTxStyle/>
      <a:tcStyle>
        <a:tcBdr/>
      </a:tcStyle>
    </a:band2H>
    <a:band1V>
      <a:tcTxStyle/>
      <a:tcStyle>
        <a:tcBdr/>
        <a:fill>
          <a:solidFill>
            <a:srgbClr val="F2F0E0"/>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02"/>
      </p:cViewPr>
      <p:guideLst>
        <p:guide orient="horz" pos="2160"/>
        <p:guide pos="3840"/>
        <p:guide pos="80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97939295604665E-2"/>
          <c:y val="0.11348363436744714"/>
          <c:w val="0.93004121408790674"/>
          <c:h val="0.78381549983498766"/>
        </c:manualLayout>
      </c:layout>
      <c:pie3DChart>
        <c:varyColors val="1"/>
        <c:ser>
          <c:idx val="0"/>
          <c:order val="0"/>
          <c:tx>
            <c:strRef>
              <c:f>Лист1!$B$1</c:f>
              <c:strCache>
                <c:ptCount val="1"/>
                <c:pt idx="0">
                  <c:v>Продажи</c:v>
                </c:pt>
              </c:strCache>
            </c:strRef>
          </c:tx>
          <c:dPt>
            <c:idx val="0"/>
            <c:bubble3D val="0"/>
            <c:spPr>
              <a:solidFill>
                <a:schemeClr val="accent1"/>
              </a:solidFill>
              <a:ln w="19050">
                <a:solidFill>
                  <a:schemeClr val="lt1"/>
                </a:solidFill>
              </a:ln>
              <a:effectLst/>
              <a:sp3d contourW="19050">
                <a:contourClr>
                  <a:schemeClr val="lt1"/>
                </a:contourClr>
              </a:sp3d>
            </c:spPr>
            <c:extLst>
              <c:ext xmlns:c16="http://schemas.microsoft.com/office/drawing/2014/chart" uri="{C3380CC4-5D6E-409C-BE32-E72D297353CC}">
                <c16:uniqueId val="{00000001-B248-4684-91AC-DB4D570D854C}"/>
              </c:ext>
            </c:extLst>
          </c:dPt>
          <c:dPt>
            <c:idx val="1"/>
            <c:bubble3D val="0"/>
            <c:spPr>
              <a:solidFill>
                <a:schemeClr val="accent2"/>
              </a:solidFill>
              <a:ln w="19050">
                <a:solidFill>
                  <a:schemeClr val="lt1"/>
                </a:solidFill>
              </a:ln>
              <a:effectLst/>
              <a:sp3d contourW="19050">
                <a:contourClr>
                  <a:schemeClr val="lt1"/>
                </a:contourClr>
              </a:sp3d>
            </c:spPr>
            <c:extLst>
              <c:ext xmlns:c16="http://schemas.microsoft.com/office/drawing/2014/chart" uri="{C3380CC4-5D6E-409C-BE32-E72D297353CC}">
                <c16:uniqueId val="{00000003-B248-4684-91AC-DB4D570D854C}"/>
              </c:ext>
            </c:extLst>
          </c:dPt>
          <c:dPt>
            <c:idx val="2"/>
            <c:bubble3D val="0"/>
            <c:spPr>
              <a:solidFill>
                <a:schemeClr val="accent3"/>
              </a:solidFill>
              <a:ln w="19050">
                <a:solidFill>
                  <a:schemeClr val="lt1"/>
                </a:solidFill>
              </a:ln>
              <a:effectLst/>
              <a:sp3d contourW="19050">
                <a:contourClr>
                  <a:schemeClr val="lt1"/>
                </a:contourClr>
              </a:sp3d>
            </c:spPr>
            <c:extLst>
              <c:ext xmlns:c16="http://schemas.microsoft.com/office/drawing/2014/chart" uri="{C3380CC4-5D6E-409C-BE32-E72D297353CC}">
                <c16:uniqueId val="{00000005-B248-4684-91AC-DB4D570D854C}"/>
              </c:ext>
            </c:extLst>
          </c:dPt>
          <c:dPt>
            <c:idx val="3"/>
            <c:bubble3D val="0"/>
            <c:spPr>
              <a:solidFill>
                <a:schemeClr val="accent4"/>
              </a:solidFill>
              <a:ln w="19050">
                <a:solidFill>
                  <a:schemeClr val="lt1"/>
                </a:solidFill>
              </a:ln>
              <a:effectLst/>
              <a:sp3d contourW="19050">
                <a:contourClr>
                  <a:schemeClr val="lt1"/>
                </a:contourClr>
              </a:sp3d>
            </c:spPr>
            <c:extLst>
              <c:ext xmlns:c16="http://schemas.microsoft.com/office/drawing/2014/chart" uri="{C3380CC4-5D6E-409C-BE32-E72D297353CC}">
                <c16:uniqueId val="{00000007-B248-4684-91AC-DB4D570D854C}"/>
              </c:ext>
            </c:extLst>
          </c:dPt>
          <c:cat>
            <c:strRef>
              <c:f>Лист1!$A$2:$A$5</c:f>
              <c:strCache>
                <c:ptCount val="3"/>
                <c:pt idx="0">
                  <c:v>Кв. 1</c:v>
                </c:pt>
                <c:pt idx="1">
                  <c:v>Кв. 2</c:v>
                </c:pt>
                <c:pt idx="2">
                  <c:v>Кв. 3</c:v>
                </c:pt>
              </c:strCache>
            </c:strRef>
          </c:cat>
          <c:val>
            <c:numRef>
              <c:f>Лист1!$B$2:$B$5</c:f>
              <c:numCache>
                <c:formatCode>#,##0</c:formatCode>
                <c:ptCount val="4"/>
                <c:pt idx="0">
                  <c:v>2420000</c:v>
                </c:pt>
                <c:pt idx="1">
                  <c:v>5000000</c:v>
                </c:pt>
                <c:pt idx="2">
                  <c:v>42580000</c:v>
                </c:pt>
              </c:numCache>
            </c:numRef>
          </c:val>
          <c:extLst>
            <c:ext xmlns:c16="http://schemas.microsoft.com/office/drawing/2014/chart" uri="{C3380CC4-5D6E-409C-BE32-E72D297353CC}">
              <c16:uniqueId val="{00000000-DF2F-4100-AA22-360FF2F99A6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1" name="Google Shape;66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2" name="Google Shape;70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3" name="Google Shape;70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2" name="Google Shape;7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2" name="Google Shape;7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14</a:t>
            </a:fld>
            <a:endParaRPr/>
          </a:p>
        </p:txBody>
      </p:sp>
    </p:spTree>
    <p:extLst>
      <p:ext uri="{BB962C8B-B14F-4D97-AF65-F5344CB8AC3E}">
        <p14:creationId xmlns:p14="http://schemas.microsoft.com/office/powerpoint/2010/main" val="1294514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2" name="Google Shape;73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1" name="Google Shape;60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3" name="Google Shape;64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с логотипом">
  <p:cSld name="Титульный слайд с логотипом">
    <p:spTree>
      <p:nvGrpSpPr>
        <p:cNvPr id="1" name="Shape 15"/>
        <p:cNvGrpSpPr/>
        <p:nvPr/>
      </p:nvGrpSpPr>
      <p:grpSpPr>
        <a:xfrm>
          <a:off x="0" y="0"/>
          <a:ext cx="0" cy="0"/>
          <a:chOff x="0" y="0"/>
          <a:chExt cx="0" cy="0"/>
        </a:xfrm>
      </p:grpSpPr>
      <p:sp>
        <p:nvSpPr>
          <p:cNvPr id="16" name="Google Shape;16;p1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7" name="Google Shape;17;p16"/>
          <p:cNvSpPr/>
          <p:nvPr/>
        </p:nvSpPr>
        <p:spPr>
          <a:xfrm>
            <a:off x="4093463" y="404813"/>
            <a:ext cx="4005072" cy="171281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8" name="Google Shape;18;p16"/>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19" name="Google Shape;19;p16"/>
          <p:cNvSpPr txBox="1">
            <a:spLocks noGrp="1"/>
          </p:cNvSpPr>
          <p:nvPr>
            <p:ph type="body" idx="1"/>
          </p:nvPr>
        </p:nvSpPr>
        <p:spPr>
          <a:xfrm>
            <a:off x="4093464" y="5296342"/>
            <a:ext cx="4005072" cy="1561657"/>
          </a:xfrm>
          <a:prstGeom prst="rect">
            <a:avLst/>
          </a:prstGeom>
          <a:solidFill>
            <a:schemeClr val="dk1"/>
          </a:solidFill>
          <a:ln>
            <a:noFill/>
          </a:ln>
        </p:spPr>
        <p:txBody>
          <a:bodyPr spcFirstLastPara="1" wrap="square" lIns="91425" tIns="90000" rIns="91425" bIns="90000" anchor="ctr" anchorCtr="0">
            <a:noAutofit/>
          </a:bodyPr>
          <a:lstStyle>
            <a:lvl1pPr marL="457200" lvl="0" indent="-228600" algn="ctr">
              <a:lnSpc>
                <a:spcPct val="90000"/>
              </a:lnSpc>
              <a:spcBef>
                <a:spcPts val="600"/>
              </a:spcBef>
              <a:spcAft>
                <a:spcPts val="0"/>
              </a:spcAft>
              <a:buSzPts val="2800"/>
              <a:buNone/>
              <a:defRPr sz="2800" i="0">
                <a:solidFill>
                  <a:schemeClr val="lt1"/>
                </a:solidFill>
              </a:defRPr>
            </a:lvl1pPr>
            <a:lvl2pPr marL="914400" lvl="1" indent="-228600" algn="ctr">
              <a:lnSpc>
                <a:spcPct val="90000"/>
              </a:lnSpc>
              <a:spcBef>
                <a:spcPts val="500"/>
              </a:spcBef>
              <a:spcAft>
                <a:spcPts val="0"/>
              </a:spcAft>
              <a:buSzPts val="2800"/>
              <a:buNone/>
              <a:defRPr sz="2800">
                <a:solidFill>
                  <a:schemeClr val="lt1"/>
                </a:solidFill>
              </a:defRPr>
            </a:lvl2pPr>
            <a:lvl3pPr marL="1371600" lvl="2" indent="-228600" algn="ctr">
              <a:lnSpc>
                <a:spcPct val="90000"/>
              </a:lnSpc>
              <a:spcBef>
                <a:spcPts val="500"/>
              </a:spcBef>
              <a:spcAft>
                <a:spcPts val="0"/>
              </a:spcAft>
              <a:buSzPts val="2800"/>
              <a:buNone/>
              <a:defRPr sz="2800">
                <a:solidFill>
                  <a:schemeClr val="lt1"/>
                </a:solidFill>
              </a:defRPr>
            </a:lvl3pPr>
            <a:lvl4pPr marL="1828800" lvl="3" indent="-228600" algn="ctr">
              <a:lnSpc>
                <a:spcPct val="90000"/>
              </a:lnSpc>
              <a:spcBef>
                <a:spcPts val="500"/>
              </a:spcBef>
              <a:spcAft>
                <a:spcPts val="0"/>
              </a:spcAft>
              <a:buSzPts val="2800"/>
              <a:buNone/>
              <a:defRPr sz="2800">
                <a:solidFill>
                  <a:schemeClr val="lt1"/>
                </a:solidFill>
              </a:defRPr>
            </a:lvl4pPr>
            <a:lvl5pPr marL="2286000" lvl="4" indent="-228600" algn="ctr">
              <a:lnSpc>
                <a:spcPct val="90000"/>
              </a:lnSpc>
              <a:spcBef>
                <a:spcPts val="500"/>
              </a:spcBef>
              <a:spcAft>
                <a:spcPts val="0"/>
              </a:spcAft>
              <a:buSzPts val="2800"/>
              <a:buNone/>
              <a:defRPr sz="2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6"/>
          <p:cNvSpPr txBox="1">
            <a:spLocks noGrp="1"/>
          </p:cNvSpPr>
          <p:nvPr>
            <p:ph type="title"/>
          </p:nvPr>
        </p:nvSpPr>
        <p:spPr>
          <a:xfrm>
            <a:off x="4093464" y="2117623"/>
            <a:ext cx="4005072" cy="2977551"/>
          </a:xfrm>
          <a:prstGeom prst="rect">
            <a:avLst/>
          </a:prstGeom>
          <a:solidFill>
            <a:schemeClr val="dk1"/>
          </a:solidFill>
          <a:ln>
            <a:noFill/>
          </a:ln>
        </p:spPr>
        <p:txBody>
          <a:bodyPr spcFirstLastPara="1" wrap="square" lIns="91425" tIns="72000" rIns="91425" bIns="216000" anchor="b" anchorCtr="0">
            <a:normAutofit/>
          </a:bodyPr>
          <a:lstStyle>
            <a:lvl1pPr lvl="0" algn="ctr">
              <a:lnSpc>
                <a:spcPct val="85000"/>
              </a:lnSpc>
              <a:spcBef>
                <a:spcPts val="0"/>
              </a:spcBef>
              <a:spcAft>
                <a:spcPts val="0"/>
              </a:spcAft>
              <a:buClr>
                <a:schemeClr val="lt2"/>
              </a:buClr>
              <a:buSzPts val="6000"/>
              <a:buFont typeface="Tahoma"/>
              <a:buNone/>
              <a:defRPr sz="6000" b="1">
                <a:solidFill>
                  <a:schemeClr val="lt2"/>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6"/>
          <p:cNvSpPr>
            <a:spLocks noGrp="1"/>
          </p:cNvSpPr>
          <p:nvPr>
            <p:ph type="pic" idx="2"/>
          </p:nvPr>
        </p:nvSpPr>
        <p:spPr>
          <a:xfrm>
            <a:off x="4930140" y="953857"/>
            <a:ext cx="2331720" cy="539496"/>
          </a:xfrm>
          <a:prstGeom prst="rect">
            <a:avLst/>
          </a:prstGeom>
          <a:noFill/>
          <a:ln>
            <a:noFill/>
          </a:ln>
        </p:spPr>
      </p:sp>
      <p:sp>
        <p:nvSpPr>
          <p:cNvPr id="22" name="Google Shape;22;p16" descr="Прямоугольная фигура"/>
          <p:cNvSpPr/>
          <p:nvPr/>
        </p:nvSpPr>
        <p:spPr>
          <a:xfrm>
            <a:off x="4493895" y="1916455"/>
            <a:ext cx="770400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3" name="Google Shape;23;p16"/>
          <p:cNvSpPr/>
          <p:nvPr/>
        </p:nvSpPr>
        <p:spPr>
          <a:xfrm>
            <a:off x="4093463" y="5095174"/>
            <a:ext cx="4005072" cy="22403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4" name="Google Shape;24;p16" descr="Прямоугольная фигура"/>
          <p:cNvSpPr/>
          <p:nvPr/>
        </p:nvSpPr>
        <p:spPr>
          <a:xfrm>
            <a:off x="-1" y="5095175"/>
            <a:ext cx="759600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Макет временной шкалы">
  <p:cSld name="Макет временной шкалы">
    <p:spTree>
      <p:nvGrpSpPr>
        <p:cNvPr id="1" name="Shape 147"/>
        <p:cNvGrpSpPr/>
        <p:nvPr/>
      </p:nvGrpSpPr>
      <p:grpSpPr>
        <a:xfrm>
          <a:off x="0" y="0"/>
          <a:ext cx="0" cy="0"/>
          <a:chOff x="0" y="0"/>
          <a:chExt cx="0" cy="0"/>
        </a:xfrm>
      </p:grpSpPr>
      <p:sp>
        <p:nvSpPr>
          <p:cNvPr id="148" name="Google Shape;148;p25"/>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5"/>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5"/>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151" name="Google Shape;151;p25"/>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52" name="Google Shape;152;p25"/>
          <p:cNvSpPr txBox="1">
            <a:spLocks noGrp="1"/>
          </p:cNvSpPr>
          <p:nvPr>
            <p:ph type="title"/>
          </p:nvPr>
        </p:nvSpPr>
        <p:spPr>
          <a:xfrm>
            <a:off x="3256085" y="774398"/>
            <a:ext cx="5679831" cy="619448"/>
          </a:xfrm>
          <a:prstGeom prst="rect">
            <a:avLst/>
          </a:prstGeom>
          <a:noFill/>
          <a:ln>
            <a:noFill/>
          </a:ln>
        </p:spPr>
        <p:txBody>
          <a:bodyPr spcFirstLastPara="1" wrap="square" lIns="0" tIns="0" rIns="0" bIns="0" anchor="b" anchorCtr="0">
            <a:normAutofit/>
          </a:bodyPr>
          <a:lstStyle>
            <a:lvl1pPr lvl="0" algn="ctr">
              <a:lnSpc>
                <a:spcPct val="90000"/>
              </a:lnSpc>
              <a:spcBef>
                <a:spcPts val="0"/>
              </a:spcBef>
              <a:spcAft>
                <a:spcPts val="0"/>
              </a:spcAft>
              <a:buClr>
                <a:schemeClr val="dk1"/>
              </a:buClr>
              <a:buSzPts val="3600"/>
              <a:buFont typeface="Tahoma"/>
              <a:buNone/>
              <a:defRPr sz="3600" b="1">
                <a:solidFill>
                  <a:schemeClr val="dk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25"/>
          <p:cNvSpPr>
            <a:spLocks noGrp="1"/>
          </p:cNvSpPr>
          <p:nvPr>
            <p:ph type="pic" idx="2"/>
          </p:nvPr>
        </p:nvSpPr>
        <p:spPr>
          <a:xfrm>
            <a:off x="839788" y="774398"/>
            <a:ext cx="2331720" cy="539496"/>
          </a:xfrm>
          <a:prstGeom prst="rect">
            <a:avLst/>
          </a:prstGeom>
          <a:noFill/>
          <a:ln>
            <a:noFill/>
          </a:ln>
        </p:spPr>
      </p:sp>
      <p:sp>
        <p:nvSpPr>
          <p:cNvPr id="154" name="Google Shape;154;p25"/>
          <p:cNvSpPr txBox="1">
            <a:spLocks noGrp="1"/>
          </p:cNvSpPr>
          <p:nvPr>
            <p:ph type="body" idx="1"/>
          </p:nvPr>
        </p:nvSpPr>
        <p:spPr>
          <a:xfrm>
            <a:off x="836614" y="4307172"/>
            <a:ext cx="1728216"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SzPts val="2000"/>
              <a:buNone/>
              <a:defRPr sz="2000" b="1">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5" name="Google Shape;155;p25"/>
          <p:cNvSpPr txBox="1">
            <a:spLocks noGrp="1"/>
          </p:cNvSpPr>
          <p:nvPr>
            <p:ph type="body" idx="3"/>
          </p:nvPr>
        </p:nvSpPr>
        <p:spPr>
          <a:xfrm>
            <a:off x="836614" y="4692262"/>
            <a:ext cx="1728216" cy="1142011"/>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2"/>
              </a:buClr>
              <a:buSzPts val="1500"/>
              <a:buFont typeface="Noto Sans Symbols"/>
              <a:buNone/>
              <a:defRPr sz="1200" i="0">
                <a:solidFill>
                  <a:schemeClr val="dk2"/>
                </a:solidFill>
              </a:defRPr>
            </a:lvl1pPr>
            <a:lvl2pPr marL="914400" lvl="1" indent="-228600" algn="l">
              <a:lnSpc>
                <a:spcPct val="90000"/>
              </a:lnSpc>
              <a:spcBef>
                <a:spcPts val="500"/>
              </a:spcBef>
              <a:spcAft>
                <a:spcPts val="0"/>
              </a:spcAft>
              <a:buClr>
                <a:schemeClr val="dk2"/>
              </a:buClr>
              <a:buSzPts val="1500"/>
              <a:buFont typeface="Noto Sans Symbols"/>
              <a:buNone/>
              <a:defRPr sz="1200" i="1">
                <a:solidFill>
                  <a:schemeClr val="dk2"/>
                </a:solidFill>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5"/>
          <p:cNvSpPr txBox="1">
            <a:spLocks noGrp="1"/>
          </p:cNvSpPr>
          <p:nvPr>
            <p:ph type="body" idx="4"/>
          </p:nvPr>
        </p:nvSpPr>
        <p:spPr>
          <a:xfrm>
            <a:off x="836614" y="2923572"/>
            <a:ext cx="1728216" cy="604730"/>
          </a:xfrm>
          <a:prstGeom prst="rect">
            <a:avLst/>
          </a:prstGeom>
          <a:noFill/>
          <a:ln>
            <a:noFill/>
          </a:ln>
        </p:spPr>
        <p:txBody>
          <a:bodyPr spcFirstLastPara="1" wrap="square" lIns="36000" tIns="0" rIns="0" bIns="0" anchor="t" anchorCtr="0">
            <a:noAutofit/>
          </a:bodyPr>
          <a:lstStyle>
            <a:lvl1pPr marL="457200" lvl="0" indent="-228600" algn="l">
              <a:lnSpc>
                <a:spcPct val="90000"/>
              </a:lnSpc>
              <a:spcBef>
                <a:spcPts val="1000"/>
              </a:spcBef>
              <a:spcAft>
                <a:spcPts val="0"/>
              </a:spcAft>
              <a:buSzPts val="5000"/>
              <a:buNone/>
              <a:defRPr sz="5000" b="1">
                <a:solidFill>
                  <a:schemeClr val="dk2"/>
                </a:solidFill>
                <a:latin typeface="Tahoma"/>
                <a:ea typeface="Tahoma"/>
                <a:cs typeface="Tahoma"/>
                <a:sym typeface="Tahoma"/>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25"/>
          <p:cNvSpPr txBox="1">
            <a:spLocks noGrp="1"/>
          </p:cNvSpPr>
          <p:nvPr>
            <p:ph type="body" idx="5"/>
          </p:nvPr>
        </p:nvSpPr>
        <p:spPr>
          <a:xfrm>
            <a:off x="836614" y="3590954"/>
            <a:ext cx="1728216" cy="228986"/>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SzPts val="1400"/>
              <a:buNone/>
              <a:defRPr sz="1400" b="0" i="1">
                <a:solidFill>
                  <a:schemeClr val="dk1"/>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8" name="Google Shape;158;p25"/>
          <p:cNvSpPr/>
          <p:nvPr/>
        </p:nvSpPr>
        <p:spPr>
          <a:xfrm>
            <a:off x="0" y="4039354"/>
            <a:ext cx="12192000" cy="5486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59" name="Google Shape;159;p25"/>
          <p:cNvSpPr txBox="1">
            <a:spLocks noGrp="1"/>
          </p:cNvSpPr>
          <p:nvPr>
            <p:ph type="body" idx="6"/>
          </p:nvPr>
        </p:nvSpPr>
        <p:spPr>
          <a:xfrm>
            <a:off x="9588108" y="4307172"/>
            <a:ext cx="1728216"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SzPts val="2000"/>
              <a:buNone/>
              <a:defRPr sz="2000" b="1">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0" name="Google Shape;160;p25"/>
          <p:cNvSpPr txBox="1">
            <a:spLocks noGrp="1"/>
          </p:cNvSpPr>
          <p:nvPr>
            <p:ph type="body" idx="7"/>
          </p:nvPr>
        </p:nvSpPr>
        <p:spPr>
          <a:xfrm>
            <a:off x="9588108" y="4692262"/>
            <a:ext cx="1728216" cy="1142011"/>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2"/>
              </a:buClr>
              <a:buSzPts val="1500"/>
              <a:buFont typeface="Noto Sans Symbols"/>
              <a:buNone/>
              <a:defRPr sz="1200" i="0">
                <a:solidFill>
                  <a:schemeClr val="dk2"/>
                </a:solidFill>
              </a:defRPr>
            </a:lvl1pPr>
            <a:lvl2pPr marL="914400" lvl="1" indent="-228600" algn="l">
              <a:lnSpc>
                <a:spcPct val="90000"/>
              </a:lnSpc>
              <a:spcBef>
                <a:spcPts val="500"/>
              </a:spcBef>
              <a:spcAft>
                <a:spcPts val="0"/>
              </a:spcAft>
              <a:buClr>
                <a:schemeClr val="dk2"/>
              </a:buClr>
              <a:buSzPts val="1500"/>
              <a:buFont typeface="Noto Sans Symbols"/>
              <a:buNone/>
              <a:defRPr sz="1200" i="1">
                <a:solidFill>
                  <a:schemeClr val="dk2"/>
                </a:solidFill>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25"/>
          <p:cNvSpPr txBox="1">
            <a:spLocks noGrp="1"/>
          </p:cNvSpPr>
          <p:nvPr>
            <p:ph type="body" idx="8"/>
          </p:nvPr>
        </p:nvSpPr>
        <p:spPr>
          <a:xfrm>
            <a:off x="9588108" y="2923572"/>
            <a:ext cx="1728216" cy="604730"/>
          </a:xfrm>
          <a:prstGeom prst="rect">
            <a:avLst/>
          </a:prstGeom>
          <a:noFill/>
          <a:ln>
            <a:noFill/>
          </a:ln>
        </p:spPr>
        <p:txBody>
          <a:bodyPr spcFirstLastPara="1" wrap="square" lIns="36000" tIns="0" rIns="0" bIns="0" anchor="t" anchorCtr="0">
            <a:noAutofit/>
          </a:bodyPr>
          <a:lstStyle>
            <a:lvl1pPr marL="457200" lvl="0" indent="-228600" algn="l">
              <a:lnSpc>
                <a:spcPct val="90000"/>
              </a:lnSpc>
              <a:spcBef>
                <a:spcPts val="1000"/>
              </a:spcBef>
              <a:spcAft>
                <a:spcPts val="0"/>
              </a:spcAft>
              <a:buSzPts val="5000"/>
              <a:buNone/>
              <a:defRPr sz="5000" b="1">
                <a:solidFill>
                  <a:schemeClr val="dk2"/>
                </a:solidFill>
                <a:latin typeface="Tahoma"/>
                <a:ea typeface="Tahoma"/>
                <a:cs typeface="Tahoma"/>
                <a:sym typeface="Tahoma"/>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25"/>
          <p:cNvSpPr txBox="1">
            <a:spLocks noGrp="1"/>
          </p:cNvSpPr>
          <p:nvPr>
            <p:ph type="body" idx="9"/>
          </p:nvPr>
        </p:nvSpPr>
        <p:spPr>
          <a:xfrm>
            <a:off x="9588108" y="3590954"/>
            <a:ext cx="1728216" cy="228986"/>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SzPts val="1400"/>
              <a:buNone/>
              <a:defRPr sz="1400" b="0" i="1">
                <a:solidFill>
                  <a:schemeClr val="dk1"/>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3" name="Google Shape;163;p25"/>
          <p:cNvSpPr txBox="1">
            <a:spLocks noGrp="1"/>
          </p:cNvSpPr>
          <p:nvPr>
            <p:ph type="body" idx="13"/>
          </p:nvPr>
        </p:nvSpPr>
        <p:spPr>
          <a:xfrm>
            <a:off x="3024487" y="4307172"/>
            <a:ext cx="1728216"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SzPts val="2000"/>
              <a:buNone/>
              <a:defRPr sz="2000" b="1">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4" name="Google Shape;164;p25"/>
          <p:cNvSpPr txBox="1">
            <a:spLocks noGrp="1"/>
          </p:cNvSpPr>
          <p:nvPr>
            <p:ph type="body" idx="14"/>
          </p:nvPr>
        </p:nvSpPr>
        <p:spPr>
          <a:xfrm>
            <a:off x="3024487" y="4692262"/>
            <a:ext cx="1728216" cy="1142011"/>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2"/>
              </a:buClr>
              <a:buSzPts val="1500"/>
              <a:buFont typeface="Noto Sans Symbols"/>
              <a:buNone/>
              <a:defRPr sz="1200" i="0">
                <a:solidFill>
                  <a:schemeClr val="dk2"/>
                </a:solidFill>
              </a:defRPr>
            </a:lvl1pPr>
            <a:lvl2pPr marL="914400" lvl="1" indent="-228600" algn="l">
              <a:lnSpc>
                <a:spcPct val="90000"/>
              </a:lnSpc>
              <a:spcBef>
                <a:spcPts val="500"/>
              </a:spcBef>
              <a:spcAft>
                <a:spcPts val="0"/>
              </a:spcAft>
              <a:buClr>
                <a:schemeClr val="dk2"/>
              </a:buClr>
              <a:buSzPts val="1500"/>
              <a:buFont typeface="Noto Sans Symbols"/>
              <a:buNone/>
              <a:defRPr sz="1200" i="1">
                <a:solidFill>
                  <a:schemeClr val="dk2"/>
                </a:solidFill>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25"/>
          <p:cNvSpPr txBox="1">
            <a:spLocks noGrp="1"/>
          </p:cNvSpPr>
          <p:nvPr>
            <p:ph type="body" idx="15"/>
          </p:nvPr>
        </p:nvSpPr>
        <p:spPr>
          <a:xfrm>
            <a:off x="3024487" y="2923572"/>
            <a:ext cx="1728216" cy="604730"/>
          </a:xfrm>
          <a:prstGeom prst="rect">
            <a:avLst/>
          </a:prstGeom>
          <a:noFill/>
          <a:ln>
            <a:noFill/>
          </a:ln>
        </p:spPr>
        <p:txBody>
          <a:bodyPr spcFirstLastPara="1" wrap="square" lIns="36000" tIns="0" rIns="0" bIns="0" anchor="t" anchorCtr="0">
            <a:noAutofit/>
          </a:bodyPr>
          <a:lstStyle>
            <a:lvl1pPr marL="457200" lvl="0" indent="-228600" algn="l">
              <a:lnSpc>
                <a:spcPct val="90000"/>
              </a:lnSpc>
              <a:spcBef>
                <a:spcPts val="1000"/>
              </a:spcBef>
              <a:spcAft>
                <a:spcPts val="0"/>
              </a:spcAft>
              <a:buSzPts val="5000"/>
              <a:buNone/>
              <a:defRPr sz="5000" b="1">
                <a:solidFill>
                  <a:schemeClr val="dk2"/>
                </a:solidFill>
                <a:latin typeface="Tahoma"/>
                <a:ea typeface="Tahoma"/>
                <a:cs typeface="Tahoma"/>
                <a:sym typeface="Tahoma"/>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25"/>
          <p:cNvSpPr txBox="1">
            <a:spLocks noGrp="1"/>
          </p:cNvSpPr>
          <p:nvPr>
            <p:ph type="body" idx="16"/>
          </p:nvPr>
        </p:nvSpPr>
        <p:spPr>
          <a:xfrm>
            <a:off x="3024487" y="3590954"/>
            <a:ext cx="1728216" cy="228986"/>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SzPts val="1400"/>
              <a:buNone/>
              <a:defRPr sz="1400" b="0" i="1">
                <a:solidFill>
                  <a:schemeClr val="dk1"/>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7" name="Google Shape;167;p25"/>
          <p:cNvSpPr txBox="1">
            <a:spLocks noGrp="1"/>
          </p:cNvSpPr>
          <p:nvPr>
            <p:ph type="body" idx="17"/>
          </p:nvPr>
        </p:nvSpPr>
        <p:spPr>
          <a:xfrm>
            <a:off x="5212360" y="4307172"/>
            <a:ext cx="1803644"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SzPts val="2000"/>
              <a:buNone/>
              <a:defRPr sz="2000" b="1">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8" name="Google Shape;168;p25"/>
          <p:cNvSpPr txBox="1">
            <a:spLocks noGrp="1"/>
          </p:cNvSpPr>
          <p:nvPr>
            <p:ph type="body" idx="18"/>
          </p:nvPr>
        </p:nvSpPr>
        <p:spPr>
          <a:xfrm>
            <a:off x="5212360" y="4692262"/>
            <a:ext cx="1803644" cy="1142011"/>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2"/>
              </a:buClr>
              <a:buSzPts val="1500"/>
              <a:buFont typeface="Noto Sans Symbols"/>
              <a:buNone/>
              <a:defRPr sz="1200" i="0">
                <a:solidFill>
                  <a:schemeClr val="dk2"/>
                </a:solidFill>
              </a:defRPr>
            </a:lvl1pPr>
            <a:lvl2pPr marL="914400" lvl="1" indent="-228600" algn="l">
              <a:lnSpc>
                <a:spcPct val="90000"/>
              </a:lnSpc>
              <a:spcBef>
                <a:spcPts val="500"/>
              </a:spcBef>
              <a:spcAft>
                <a:spcPts val="0"/>
              </a:spcAft>
              <a:buClr>
                <a:schemeClr val="dk2"/>
              </a:buClr>
              <a:buSzPts val="1500"/>
              <a:buFont typeface="Noto Sans Symbols"/>
              <a:buNone/>
              <a:defRPr sz="1200" i="1">
                <a:solidFill>
                  <a:schemeClr val="dk2"/>
                </a:solidFill>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25"/>
          <p:cNvSpPr txBox="1">
            <a:spLocks noGrp="1"/>
          </p:cNvSpPr>
          <p:nvPr>
            <p:ph type="body" idx="19"/>
          </p:nvPr>
        </p:nvSpPr>
        <p:spPr>
          <a:xfrm>
            <a:off x="5212360" y="2923572"/>
            <a:ext cx="1728216" cy="604730"/>
          </a:xfrm>
          <a:prstGeom prst="rect">
            <a:avLst/>
          </a:prstGeom>
          <a:noFill/>
          <a:ln>
            <a:noFill/>
          </a:ln>
        </p:spPr>
        <p:txBody>
          <a:bodyPr spcFirstLastPara="1" wrap="square" lIns="36000" tIns="0" rIns="0" bIns="0" anchor="t" anchorCtr="0">
            <a:noAutofit/>
          </a:bodyPr>
          <a:lstStyle>
            <a:lvl1pPr marL="457200" lvl="0" indent="-228600" algn="l">
              <a:lnSpc>
                <a:spcPct val="90000"/>
              </a:lnSpc>
              <a:spcBef>
                <a:spcPts val="1000"/>
              </a:spcBef>
              <a:spcAft>
                <a:spcPts val="0"/>
              </a:spcAft>
              <a:buSzPts val="5000"/>
              <a:buNone/>
              <a:defRPr sz="5000" b="1">
                <a:solidFill>
                  <a:schemeClr val="dk2"/>
                </a:solidFill>
                <a:latin typeface="Tahoma"/>
                <a:ea typeface="Tahoma"/>
                <a:cs typeface="Tahoma"/>
                <a:sym typeface="Tahoma"/>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25"/>
          <p:cNvSpPr txBox="1">
            <a:spLocks noGrp="1"/>
          </p:cNvSpPr>
          <p:nvPr>
            <p:ph type="body" idx="20"/>
          </p:nvPr>
        </p:nvSpPr>
        <p:spPr>
          <a:xfrm>
            <a:off x="5212360" y="3590954"/>
            <a:ext cx="1728216" cy="228986"/>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SzPts val="1400"/>
              <a:buNone/>
              <a:defRPr sz="1400" b="0" i="1">
                <a:solidFill>
                  <a:schemeClr val="dk1"/>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1" name="Google Shape;171;p25"/>
          <p:cNvSpPr txBox="1">
            <a:spLocks noGrp="1"/>
          </p:cNvSpPr>
          <p:nvPr>
            <p:ph type="body" idx="21"/>
          </p:nvPr>
        </p:nvSpPr>
        <p:spPr>
          <a:xfrm>
            <a:off x="7400234" y="4307172"/>
            <a:ext cx="1728216" cy="334918"/>
          </a:xfrm>
          <a:prstGeom prst="rect">
            <a:avLst/>
          </a:prstGeom>
          <a:noFill/>
          <a:ln>
            <a:noFill/>
          </a:ln>
        </p:spPr>
        <p:txBody>
          <a:bodyPr spcFirstLastPara="1" wrap="square" lIns="36000" tIns="0" rIns="0" bIns="0" anchor="b" anchorCtr="0">
            <a:normAutofit/>
          </a:bodyPr>
          <a:lstStyle>
            <a:lvl1pPr marL="457200" lvl="0" indent="-228600" algn="l">
              <a:lnSpc>
                <a:spcPct val="90000"/>
              </a:lnSpc>
              <a:spcBef>
                <a:spcPts val="1000"/>
              </a:spcBef>
              <a:spcAft>
                <a:spcPts val="0"/>
              </a:spcAft>
              <a:buSzPts val="2000"/>
              <a:buNone/>
              <a:defRPr sz="2000" b="1">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2" name="Google Shape;172;p25"/>
          <p:cNvSpPr txBox="1">
            <a:spLocks noGrp="1"/>
          </p:cNvSpPr>
          <p:nvPr>
            <p:ph type="body" idx="22"/>
          </p:nvPr>
        </p:nvSpPr>
        <p:spPr>
          <a:xfrm>
            <a:off x="7400234" y="4692262"/>
            <a:ext cx="1728216" cy="1142011"/>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Clr>
                <a:schemeClr val="dk2"/>
              </a:buClr>
              <a:buSzPts val="1500"/>
              <a:buFont typeface="Noto Sans Symbols"/>
              <a:buNone/>
              <a:defRPr sz="1200" i="0">
                <a:solidFill>
                  <a:schemeClr val="dk2"/>
                </a:solidFill>
              </a:defRPr>
            </a:lvl1pPr>
            <a:lvl2pPr marL="914400" lvl="1" indent="-228600" algn="l">
              <a:lnSpc>
                <a:spcPct val="90000"/>
              </a:lnSpc>
              <a:spcBef>
                <a:spcPts val="500"/>
              </a:spcBef>
              <a:spcAft>
                <a:spcPts val="0"/>
              </a:spcAft>
              <a:buClr>
                <a:schemeClr val="dk2"/>
              </a:buClr>
              <a:buSzPts val="1500"/>
              <a:buFont typeface="Noto Sans Symbols"/>
              <a:buNone/>
              <a:defRPr sz="1200" i="1">
                <a:solidFill>
                  <a:schemeClr val="dk2"/>
                </a:solidFill>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25"/>
          <p:cNvSpPr txBox="1">
            <a:spLocks noGrp="1"/>
          </p:cNvSpPr>
          <p:nvPr>
            <p:ph type="body" idx="23"/>
          </p:nvPr>
        </p:nvSpPr>
        <p:spPr>
          <a:xfrm>
            <a:off x="7400234" y="2923572"/>
            <a:ext cx="1728216" cy="604730"/>
          </a:xfrm>
          <a:prstGeom prst="rect">
            <a:avLst/>
          </a:prstGeom>
          <a:noFill/>
          <a:ln>
            <a:noFill/>
          </a:ln>
        </p:spPr>
        <p:txBody>
          <a:bodyPr spcFirstLastPara="1" wrap="square" lIns="36000" tIns="0" rIns="0" bIns="0" anchor="t" anchorCtr="0">
            <a:noAutofit/>
          </a:bodyPr>
          <a:lstStyle>
            <a:lvl1pPr marL="457200" lvl="0" indent="-228600" algn="l">
              <a:lnSpc>
                <a:spcPct val="90000"/>
              </a:lnSpc>
              <a:spcBef>
                <a:spcPts val="1000"/>
              </a:spcBef>
              <a:spcAft>
                <a:spcPts val="0"/>
              </a:spcAft>
              <a:buSzPts val="5000"/>
              <a:buNone/>
              <a:defRPr sz="5000" b="1">
                <a:solidFill>
                  <a:schemeClr val="dk2"/>
                </a:solidFill>
                <a:latin typeface="Tahoma"/>
                <a:ea typeface="Tahoma"/>
                <a:cs typeface="Tahoma"/>
                <a:sym typeface="Tahoma"/>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25"/>
          <p:cNvSpPr txBox="1">
            <a:spLocks noGrp="1"/>
          </p:cNvSpPr>
          <p:nvPr>
            <p:ph type="body" idx="24"/>
          </p:nvPr>
        </p:nvSpPr>
        <p:spPr>
          <a:xfrm>
            <a:off x="7400234" y="3590954"/>
            <a:ext cx="1728216" cy="228986"/>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SzPts val="1400"/>
              <a:buNone/>
              <a:defRPr sz="1400" b="0" i="1">
                <a:solidFill>
                  <a:schemeClr val="dk1"/>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5" name="Google Shape;175;p25"/>
          <p:cNvSpPr/>
          <p:nvPr/>
        </p:nvSpPr>
        <p:spPr>
          <a:xfrm>
            <a:off x="897298" y="3924107"/>
            <a:ext cx="256032" cy="2560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76" name="Google Shape;176;p25"/>
          <p:cNvSpPr/>
          <p:nvPr/>
        </p:nvSpPr>
        <p:spPr>
          <a:xfrm>
            <a:off x="9636748" y="3924107"/>
            <a:ext cx="256032" cy="2560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77" name="Google Shape;177;p25"/>
          <p:cNvSpPr/>
          <p:nvPr/>
        </p:nvSpPr>
        <p:spPr>
          <a:xfrm>
            <a:off x="3082161" y="3924107"/>
            <a:ext cx="256032" cy="2560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78" name="Google Shape;178;p25"/>
          <p:cNvSpPr/>
          <p:nvPr/>
        </p:nvSpPr>
        <p:spPr>
          <a:xfrm>
            <a:off x="5267024" y="3924107"/>
            <a:ext cx="256032" cy="2560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79" name="Google Shape;179;p25"/>
          <p:cNvSpPr/>
          <p:nvPr/>
        </p:nvSpPr>
        <p:spPr>
          <a:xfrm>
            <a:off x="7451887" y="3924107"/>
            <a:ext cx="256032" cy="2560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80" name="Google Shape;180;p25"/>
          <p:cNvSpPr txBox="1">
            <a:spLocks noGrp="1"/>
          </p:cNvSpPr>
          <p:nvPr>
            <p:ph type="body" idx="25"/>
          </p:nvPr>
        </p:nvSpPr>
        <p:spPr>
          <a:xfrm>
            <a:off x="5212360" y="1865304"/>
            <a:ext cx="6103964" cy="815993"/>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SzPts val="1800"/>
              <a:buNone/>
              <a:defRPr sz="1800" b="1" i="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1" name="Google Shape;181;p25" descr="Прямоугольная фигура"/>
          <p:cNvSpPr/>
          <p:nvPr/>
        </p:nvSpPr>
        <p:spPr>
          <a:xfrm>
            <a:off x="-2" y="1525500"/>
            <a:ext cx="856800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Макет группы">
  <p:cSld name="Макет группы">
    <p:spTree>
      <p:nvGrpSpPr>
        <p:cNvPr id="1" name="Shape 182"/>
        <p:cNvGrpSpPr/>
        <p:nvPr/>
      </p:nvGrpSpPr>
      <p:grpSpPr>
        <a:xfrm>
          <a:off x="0" y="0"/>
          <a:ext cx="0" cy="0"/>
          <a:chOff x="0" y="0"/>
          <a:chExt cx="0" cy="0"/>
        </a:xfrm>
      </p:grpSpPr>
      <p:sp>
        <p:nvSpPr>
          <p:cNvPr id="183" name="Google Shape;183;p26"/>
          <p:cNvSpPr/>
          <p:nvPr/>
        </p:nvSpPr>
        <p:spPr>
          <a:xfrm>
            <a:off x="3956795" y="3011796"/>
            <a:ext cx="2286000" cy="2453474"/>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84" name="Google Shape;184;p26"/>
          <p:cNvSpPr/>
          <p:nvPr/>
        </p:nvSpPr>
        <p:spPr>
          <a:xfrm>
            <a:off x="9066213" y="3027646"/>
            <a:ext cx="2286000" cy="2453474"/>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85" name="Google Shape;185;p26"/>
          <p:cNvSpPr/>
          <p:nvPr/>
        </p:nvSpPr>
        <p:spPr>
          <a:xfrm>
            <a:off x="6511504" y="3027646"/>
            <a:ext cx="2286000" cy="2453474"/>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86" name="Google Shape;186;p26"/>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6"/>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26"/>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189" name="Google Shape;189;p26"/>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90" name="Google Shape;190;p26"/>
          <p:cNvSpPr txBox="1">
            <a:spLocks noGrp="1"/>
          </p:cNvSpPr>
          <p:nvPr>
            <p:ph type="body" idx="1"/>
          </p:nvPr>
        </p:nvSpPr>
        <p:spPr>
          <a:xfrm>
            <a:off x="862258" y="4812501"/>
            <a:ext cx="2939721" cy="66861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800"/>
              <a:buNone/>
              <a:defRPr sz="1800" b="1" i="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1" name="Google Shape;191;p26"/>
          <p:cNvSpPr txBox="1">
            <a:spLocks noGrp="1"/>
          </p:cNvSpPr>
          <p:nvPr>
            <p:ph type="title"/>
          </p:nvPr>
        </p:nvSpPr>
        <p:spPr>
          <a:xfrm>
            <a:off x="838201" y="3027646"/>
            <a:ext cx="2962574" cy="13255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600"/>
              <a:buFont typeface="Tahoma"/>
              <a:buNone/>
              <a:defRPr sz="3600" b="1">
                <a:solidFill>
                  <a:schemeClr val="dk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26"/>
          <p:cNvSpPr>
            <a:spLocks noGrp="1"/>
          </p:cNvSpPr>
          <p:nvPr>
            <p:ph type="pic" idx="2"/>
          </p:nvPr>
        </p:nvSpPr>
        <p:spPr>
          <a:xfrm>
            <a:off x="839788" y="774398"/>
            <a:ext cx="2331720" cy="539496"/>
          </a:xfrm>
          <a:prstGeom prst="rect">
            <a:avLst/>
          </a:prstGeom>
          <a:noFill/>
          <a:ln>
            <a:noFill/>
          </a:ln>
        </p:spPr>
      </p:sp>
      <p:sp>
        <p:nvSpPr>
          <p:cNvPr id="193" name="Google Shape;193;p26"/>
          <p:cNvSpPr>
            <a:spLocks noGrp="1"/>
          </p:cNvSpPr>
          <p:nvPr>
            <p:ph type="pic" idx="3"/>
          </p:nvPr>
        </p:nvSpPr>
        <p:spPr>
          <a:xfrm>
            <a:off x="9066213" y="774398"/>
            <a:ext cx="2286000" cy="2286000"/>
          </a:xfrm>
          <a:prstGeom prst="rect">
            <a:avLst/>
          </a:prstGeom>
          <a:noFill/>
          <a:ln>
            <a:noFill/>
          </a:ln>
        </p:spPr>
      </p:sp>
      <p:sp>
        <p:nvSpPr>
          <p:cNvPr id="194" name="Google Shape;194;p26"/>
          <p:cNvSpPr>
            <a:spLocks noGrp="1"/>
          </p:cNvSpPr>
          <p:nvPr>
            <p:ph type="pic" idx="4"/>
          </p:nvPr>
        </p:nvSpPr>
        <p:spPr>
          <a:xfrm>
            <a:off x="3956795" y="774398"/>
            <a:ext cx="2286000" cy="2286000"/>
          </a:xfrm>
          <a:prstGeom prst="rect">
            <a:avLst/>
          </a:prstGeom>
          <a:noFill/>
          <a:ln>
            <a:noFill/>
          </a:ln>
        </p:spPr>
      </p:sp>
      <p:sp>
        <p:nvSpPr>
          <p:cNvPr id="195" name="Google Shape;195;p26"/>
          <p:cNvSpPr>
            <a:spLocks noGrp="1"/>
          </p:cNvSpPr>
          <p:nvPr>
            <p:ph type="pic" idx="5"/>
          </p:nvPr>
        </p:nvSpPr>
        <p:spPr>
          <a:xfrm>
            <a:off x="6511504" y="774398"/>
            <a:ext cx="2286000" cy="2286000"/>
          </a:xfrm>
          <a:prstGeom prst="rect">
            <a:avLst/>
          </a:prstGeom>
          <a:noFill/>
          <a:ln>
            <a:noFill/>
          </a:ln>
        </p:spPr>
      </p:sp>
      <p:sp>
        <p:nvSpPr>
          <p:cNvPr id="196" name="Google Shape;196;p26"/>
          <p:cNvSpPr txBox="1">
            <a:spLocks noGrp="1"/>
          </p:cNvSpPr>
          <p:nvPr>
            <p:ph type="body" idx="6"/>
          </p:nvPr>
        </p:nvSpPr>
        <p:spPr>
          <a:xfrm>
            <a:off x="4086537" y="3429000"/>
            <a:ext cx="2026516" cy="58862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600"/>
              </a:spcBef>
              <a:spcAft>
                <a:spcPts val="0"/>
              </a:spcAft>
              <a:buSzPts val="2000"/>
              <a:buNone/>
              <a:defRPr sz="2000" b="1">
                <a:solidFill>
                  <a:schemeClr val="dk1"/>
                </a:solidFill>
                <a:latin typeface="Tahoma"/>
                <a:ea typeface="Tahoma"/>
                <a:cs typeface="Tahoma"/>
                <a:sym typeface="Tahoma"/>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26"/>
          <p:cNvSpPr txBox="1">
            <a:spLocks noGrp="1"/>
          </p:cNvSpPr>
          <p:nvPr>
            <p:ph type="body" idx="7"/>
          </p:nvPr>
        </p:nvSpPr>
        <p:spPr>
          <a:xfrm>
            <a:off x="4087139" y="4051032"/>
            <a:ext cx="2025312" cy="24492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600"/>
              </a:spcBef>
              <a:spcAft>
                <a:spcPts val="0"/>
              </a:spcAft>
              <a:buSzPts val="1400"/>
              <a:buNone/>
              <a:defRPr sz="1400" b="0" i="1">
                <a:solidFill>
                  <a:schemeClr val="dk1"/>
                </a:solidFill>
                <a:latin typeface="Times New Roman"/>
                <a:ea typeface="Times New Roman"/>
                <a:cs typeface="Times New Roman"/>
                <a:sym typeface="Times New Roman"/>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26"/>
          <p:cNvSpPr txBox="1">
            <a:spLocks noGrp="1"/>
          </p:cNvSpPr>
          <p:nvPr>
            <p:ph type="body" idx="8"/>
          </p:nvPr>
        </p:nvSpPr>
        <p:spPr>
          <a:xfrm>
            <a:off x="4087139" y="4347988"/>
            <a:ext cx="2025312" cy="841304"/>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600"/>
              </a:spcBef>
              <a:spcAft>
                <a:spcPts val="0"/>
              </a:spcAft>
              <a:buSzPts val="1400"/>
              <a:buNone/>
              <a:defRPr sz="1400" b="0" i="0">
                <a:solidFill>
                  <a:schemeClr val="dk2"/>
                </a:solidFill>
                <a:latin typeface="Times New Roman"/>
                <a:ea typeface="Times New Roman"/>
                <a:cs typeface="Times New Roman"/>
                <a:sym typeface="Times New Roman"/>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26"/>
          <p:cNvSpPr txBox="1">
            <a:spLocks noGrp="1"/>
          </p:cNvSpPr>
          <p:nvPr>
            <p:ph type="body" idx="9"/>
          </p:nvPr>
        </p:nvSpPr>
        <p:spPr>
          <a:xfrm>
            <a:off x="6641246" y="3429000"/>
            <a:ext cx="2026516" cy="58862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600"/>
              </a:spcBef>
              <a:spcAft>
                <a:spcPts val="0"/>
              </a:spcAft>
              <a:buSzPts val="2000"/>
              <a:buNone/>
              <a:defRPr sz="2000" b="1">
                <a:solidFill>
                  <a:schemeClr val="dk1"/>
                </a:solidFill>
                <a:latin typeface="Tahoma"/>
                <a:ea typeface="Tahoma"/>
                <a:cs typeface="Tahoma"/>
                <a:sym typeface="Tahoma"/>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26"/>
          <p:cNvSpPr txBox="1">
            <a:spLocks noGrp="1"/>
          </p:cNvSpPr>
          <p:nvPr>
            <p:ph type="body" idx="13"/>
          </p:nvPr>
        </p:nvSpPr>
        <p:spPr>
          <a:xfrm>
            <a:off x="6641848" y="4051032"/>
            <a:ext cx="2025312" cy="24492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600"/>
              </a:spcBef>
              <a:spcAft>
                <a:spcPts val="0"/>
              </a:spcAft>
              <a:buSzPts val="1400"/>
              <a:buNone/>
              <a:defRPr sz="1400" b="0" i="1">
                <a:solidFill>
                  <a:schemeClr val="dk1"/>
                </a:solidFill>
                <a:latin typeface="Times New Roman"/>
                <a:ea typeface="Times New Roman"/>
                <a:cs typeface="Times New Roman"/>
                <a:sym typeface="Times New Roman"/>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26"/>
          <p:cNvSpPr txBox="1">
            <a:spLocks noGrp="1"/>
          </p:cNvSpPr>
          <p:nvPr>
            <p:ph type="body" idx="14"/>
          </p:nvPr>
        </p:nvSpPr>
        <p:spPr>
          <a:xfrm>
            <a:off x="6641848" y="4347988"/>
            <a:ext cx="2025312" cy="841304"/>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600"/>
              </a:spcBef>
              <a:spcAft>
                <a:spcPts val="0"/>
              </a:spcAft>
              <a:buSzPts val="1400"/>
              <a:buNone/>
              <a:defRPr sz="1400" b="0" i="0">
                <a:solidFill>
                  <a:schemeClr val="dk2"/>
                </a:solidFill>
                <a:latin typeface="Times New Roman"/>
                <a:ea typeface="Times New Roman"/>
                <a:cs typeface="Times New Roman"/>
                <a:sym typeface="Times New Roman"/>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26"/>
          <p:cNvSpPr txBox="1">
            <a:spLocks noGrp="1"/>
          </p:cNvSpPr>
          <p:nvPr>
            <p:ph type="body" idx="15"/>
          </p:nvPr>
        </p:nvSpPr>
        <p:spPr>
          <a:xfrm>
            <a:off x="9195955" y="3429000"/>
            <a:ext cx="2026516" cy="58862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600"/>
              </a:spcBef>
              <a:spcAft>
                <a:spcPts val="0"/>
              </a:spcAft>
              <a:buSzPts val="2000"/>
              <a:buNone/>
              <a:defRPr sz="2000" b="1">
                <a:solidFill>
                  <a:schemeClr val="dk1"/>
                </a:solidFill>
                <a:latin typeface="Tahoma"/>
                <a:ea typeface="Tahoma"/>
                <a:cs typeface="Tahoma"/>
                <a:sym typeface="Tahoma"/>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26"/>
          <p:cNvSpPr txBox="1">
            <a:spLocks noGrp="1"/>
          </p:cNvSpPr>
          <p:nvPr>
            <p:ph type="body" idx="16"/>
          </p:nvPr>
        </p:nvSpPr>
        <p:spPr>
          <a:xfrm>
            <a:off x="9196557" y="4051032"/>
            <a:ext cx="2025312" cy="24492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600"/>
              </a:spcBef>
              <a:spcAft>
                <a:spcPts val="0"/>
              </a:spcAft>
              <a:buSzPts val="1400"/>
              <a:buNone/>
              <a:defRPr sz="1400" b="0" i="1">
                <a:solidFill>
                  <a:schemeClr val="dk1"/>
                </a:solidFill>
                <a:latin typeface="Times New Roman"/>
                <a:ea typeface="Times New Roman"/>
                <a:cs typeface="Times New Roman"/>
                <a:sym typeface="Times New Roman"/>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26"/>
          <p:cNvSpPr txBox="1">
            <a:spLocks noGrp="1"/>
          </p:cNvSpPr>
          <p:nvPr>
            <p:ph type="body" idx="17"/>
          </p:nvPr>
        </p:nvSpPr>
        <p:spPr>
          <a:xfrm>
            <a:off x="9196557" y="4347988"/>
            <a:ext cx="2025312" cy="841304"/>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600"/>
              </a:spcBef>
              <a:spcAft>
                <a:spcPts val="0"/>
              </a:spcAft>
              <a:buSzPts val="1400"/>
              <a:buNone/>
              <a:defRPr sz="1400" b="0" i="0">
                <a:solidFill>
                  <a:schemeClr val="dk2"/>
                </a:solidFill>
                <a:latin typeface="Times New Roman"/>
                <a:ea typeface="Times New Roman"/>
                <a:cs typeface="Times New Roman"/>
                <a:sym typeface="Times New Roman"/>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26" descr="Прямоугольная фигура"/>
          <p:cNvSpPr/>
          <p:nvPr/>
        </p:nvSpPr>
        <p:spPr>
          <a:xfrm>
            <a:off x="-1" y="4461207"/>
            <a:ext cx="331200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Макет круговой диаграммы и содержимого">
  <p:cSld name="Макет круговой диаграммы и содержимого">
    <p:spTree>
      <p:nvGrpSpPr>
        <p:cNvPr id="1" name="Shape 206"/>
        <p:cNvGrpSpPr/>
        <p:nvPr/>
      </p:nvGrpSpPr>
      <p:grpSpPr>
        <a:xfrm>
          <a:off x="0" y="0"/>
          <a:ext cx="0" cy="0"/>
          <a:chOff x="0" y="0"/>
          <a:chExt cx="0" cy="0"/>
        </a:xfrm>
      </p:grpSpPr>
      <p:sp>
        <p:nvSpPr>
          <p:cNvPr id="207" name="Google Shape;207;p27"/>
          <p:cNvSpPr txBox="1">
            <a:spLocks noGrp="1"/>
          </p:cNvSpPr>
          <p:nvPr>
            <p:ph type="title"/>
          </p:nvPr>
        </p:nvSpPr>
        <p:spPr>
          <a:xfrm>
            <a:off x="838200" y="1506660"/>
            <a:ext cx="6121400" cy="76154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600"/>
              <a:buFont typeface="Tahoma"/>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27"/>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27"/>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27"/>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211" name="Google Shape;211;p27"/>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12" name="Google Shape;212;p27"/>
          <p:cNvSpPr>
            <a:spLocks noGrp="1"/>
          </p:cNvSpPr>
          <p:nvPr>
            <p:ph type="pic" idx="2"/>
          </p:nvPr>
        </p:nvSpPr>
        <p:spPr>
          <a:xfrm>
            <a:off x="839788" y="774398"/>
            <a:ext cx="2331720" cy="539496"/>
          </a:xfrm>
          <a:prstGeom prst="rect">
            <a:avLst/>
          </a:prstGeom>
          <a:noFill/>
          <a:ln>
            <a:noFill/>
          </a:ln>
        </p:spPr>
      </p:sp>
      <p:sp>
        <p:nvSpPr>
          <p:cNvPr id="213" name="Google Shape;213;p27"/>
          <p:cNvSpPr txBox="1">
            <a:spLocks noGrp="1"/>
          </p:cNvSpPr>
          <p:nvPr>
            <p:ph type="body" idx="1"/>
          </p:nvPr>
        </p:nvSpPr>
        <p:spPr>
          <a:xfrm>
            <a:off x="862258" y="4101739"/>
            <a:ext cx="1867879" cy="349611"/>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600"/>
              </a:spcBef>
              <a:spcAft>
                <a:spcPts val="0"/>
              </a:spcAft>
              <a:buSzPts val="2000"/>
              <a:buNone/>
              <a:defRPr sz="20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4" name="Google Shape;214;p27"/>
          <p:cNvSpPr txBox="1">
            <a:spLocks noGrp="1"/>
          </p:cNvSpPr>
          <p:nvPr>
            <p:ph type="body" idx="3"/>
          </p:nvPr>
        </p:nvSpPr>
        <p:spPr>
          <a:xfrm>
            <a:off x="862258" y="2739982"/>
            <a:ext cx="6097341" cy="76154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800"/>
              <a:buNone/>
              <a:defRPr sz="1800" b="1" i="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5" name="Google Shape;215;p27"/>
          <p:cNvSpPr txBox="1">
            <a:spLocks noGrp="1"/>
          </p:cNvSpPr>
          <p:nvPr>
            <p:ph type="body" idx="4"/>
          </p:nvPr>
        </p:nvSpPr>
        <p:spPr>
          <a:xfrm>
            <a:off x="862258" y="4463100"/>
            <a:ext cx="1870741" cy="24627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400"/>
              <a:buNone/>
              <a:defRPr sz="1400" b="1" i="0">
                <a:solidFill>
                  <a:schemeClr val="dk2"/>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6" name="Google Shape;216;p27"/>
          <p:cNvSpPr>
            <a:spLocks noGrp="1"/>
          </p:cNvSpPr>
          <p:nvPr>
            <p:ph type="chart" idx="5"/>
          </p:nvPr>
        </p:nvSpPr>
        <p:spPr>
          <a:xfrm>
            <a:off x="6959600" y="765175"/>
            <a:ext cx="4370388" cy="5100638"/>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2"/>
              </a:buClr>
              <a:buSzPts val="1800"/>
              <a:buFont typeface="Noto Sans Symbols"/>
              <a:buNone/>
              <a:defRPr sz="1800" b="0" i="0" u="none" strike="noStrike" cap="none">
                <a:solidFill>
                  <a:schemeClr val="dk1"/>
                </a:solidFill>
                <a:latin typeface="Times New Roman"/>
                <a:ea typeface="Times New Roman"/>
                <a:cs typeface="Times New Roman"/>
                <a:sym typeface="Times New Roman"/>
              </a:defRPr>
            </a:lvl1pPr>
            <a:lvl2pPr marR="0" lvl="1" algn="l" rtl="0">
              <a:lnSpc>
                <a:spcPct val="90000"/>
              </a:lnSpc>
              <a:spcBef>
                <a:spcPts val="500"/>
              </a:spcBef>
              <a:spcAft>
                <a:spcPts val="0"/>
              </a:spcAft>
              <a:buClr>
                <a:schemeClr val="lt2"/>
              </a:buClr>
              <a:buSzPts val="2000"/>
              <a:buFont typeface="Noto Sans Symbols"/>
              <a:buChar char="▪"/>
              <a:defRPr sz="2000" b="0" i="0" u="none" strike="noStrike" cap="none">
                <a:solidFill>
                  <a:schemeClr val="dk2"/>
                </a:solidFill>
                <a:latin typeface="Times New Roman"/>
                <a:ea typeface="Times New Roman"/>
                <a:cs typeface="Times New Roman"/>
                <a:sym typeface="Times New Roman"/>
              </a:defRPr>
            </a:lvl2pPr>
            <a:lvl3pPr marR="0" lvl="2"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Times New Roman"/>
                <a:ea typeface="Times New Roman"/>
                <a:cs typeface="Times New Roman"/>
                <a:sym typeface="Times New Roman"/>
              </a:defRPr>
            </a:lvl3pPr>
            <a:lvl4pPr marR="0" lvl="3"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Times New Roman"/>
                <a:ea typeface="Times New Roman"/>
                <a:cs typeface="Times New Roman"/>
                <a:sym typeface="Times New Roman"/>
              </a:defRPr>
            </a:lvl4pPr>
            <a:lvl5pPr marR="0" lvl="4"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17" name="Google Shape;217;p27"/>
          <p:cNvSpPr txBox="1">
            <a:spLocks noGrp="1"/>
          </p:cNvSpPr>
          <p:nvPr>
            <p:ph type="body" idx="6"/>
          </p:nvPr>
        </p:nvSpPr>
        <p:spPr>
          <a:xfrm>
            <a:off x="2869583" y="4101739"/>
            <a:ext cx="1867879" cy="349611"/>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600"/>
              </a:spcBef>
              <a:spcAft>
                <a:spcPts val="0"/>
              </a:spcAft>
              <a:buSzPts val="2000"/>
              <a:buNone/>
              <a:defRPr sz="20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8" name="Google Shape;218;p27"/>
          <p:cNvSpPr txBox="1">
            <a:spLocks noGrp="1"/>
          </p:cNvSpPr>
          <p:nvPr>
            <p:ph type="body" idx="7"/>
          </p:nvPr>
        </p:nvSpPr>
        <p:spPr>
          <a:xfrm>
            <a:off x="2869583" y="4463100"/>
            <a:ext cx="1870741" cy="24627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400"/>
              <a:buNone/>
              <a:defRPr sz="1400" b="1" i="0">
                <a:solidFill>
                  <a:schemeClr val="dk2"/>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9" name="Google Shape;219;p27"/>
          <p:cNvSpPr txBox="1">
            <a:spLocks noGrp="1"/>
          </p:cNvSpPr>
          <p:nvPr>
            <p:ph type="body" idx="8"/>
          </p:nvPr>
        </p:nvSpPr>
        <p:spPr>
          <a:xfrm>
            <a:off x="4874046" y="4106224"/>
            <a:ext cx="1867879" cy="349611"/>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600"/>
              </a:spcBef>
              <a:spcAft>
                <a:spcPts val="0"/>
              </a:spcAft>
              <a:buSzPts val="2000"/>
              <a:buNone/>
              <a:defRPr sz="20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0" name="Google Shape;220;p27"/>
          <p:cNvSpPr txBox="1">
            <a:spLocks noGrp="1"/>
          </p:cNvSpPr>
          <p:nvPr>
            <p:ph type="body" idx="9"/>
          </p:nvPr>
        </p:nvSpPr>
        <p:spPr>
          <a:xfrm>
            <a:off x="4874046" y="4467585"/>
            <a:ext cx="1870741" cy="24627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400"/>
              <a:buNone/>
              <a:defRPr sz="1400" b="1" i="0">
                <a:solidFill>
                  <a:schemeClr val="dk2"/>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1" name="Google Shape;221;p27"/>
          <p:cNvSpPr txBox="1">
            <a:spLocks noGrp="1"/>
          </p:cNvSpPr>
          <p:nvPr>
            <p:ph type="body" idx="13"/>
          </p:nvPr>
        </p:nvSpPr>
        <p:spPr>
          <a:xfrm>
            <a:off x="862258" y="5110152"/>
            <a:ext cx="1867879" cy="349611"/>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600"/>
              </a:spcBef>
              <a:spcAft>
                <a:spcPts val="0"/>
              </a:spcAft>
              <a:buSzPts val="2000"/>
              <a:buNone/>
              <a:defRPr sz="20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2" name="Google Shape;222;p27"/>
          <p:cNvSpPr txBox="1">
            <a:spLocks noGrp="1"/>
          </p:cNvSpPr>
          <p:nvPr>
            <p:ph type="body" idx="14"/>
          </p:nvPr>
        </p:nvSpPr>
        <p:spPr>
          <a:xfrm>
            <a:off x="862258" y="5471513"/>
            <a:ext cx="1870741" cy="24627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400"/>
              <a:buNone/>
              <a:defRPr sz="1400" b="1" i="0">
                <a:solidFill>
                  <a:schemeClr val="dk2"/>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3" name="Google Shape;223;p27"/>
          <p:cNvSpPr txBox="1">
            <a:spLocks noGrp="1"/>
          </p:cNvSpPr>
          <p:nvPr>
            <p:ph type="body" idx="15"/>
          </p:nvPr>
        </p:nvSpPr>
        <p:spPr>
          <a:xfrm>
            <a:off x="2869583" y="5110152"/>
            <a:ext cx="1867879" cy="349611"/>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600"/>
              </a:spcBef>
              <a:spcAft>
                <a:spcPts val="0"/>
              </a:spcAft>
              <a:buSzPts val="2000"/>
              <a:buNone/>
              <a:defRPr sz="20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4" name="Google Shape;224;p27"/>
          <p:cNvSpPr txBox="1">
            <a:spLocks noGrp="1"/>
          </p:cNvSpPr>
          <p:nvPr>
            <p:ph type="body" idx="16"/>
          </p:nvPr>
        </p:nvSpPr>
        <p:spPr>
          <a:xfrm>
            <a:off x="2869583" y="5471513"/>
            <a:ext cx="1870741" cy="24627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400"/>
              <a:buNone/>
              <a:defRPr sz="1400" b="1" i="0">
                <a:solidFill>
                  <a:schemeClr val="dk2"/>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5" name="Google Shape;225;p27"/>
          <p:cNvSpPr txBox="1">
            <a:spLocks noGrp="1"/>
          </p:cNvSpPr>
          <p:nvPr>
            <p:ph type="body" idx="17"/>
          </p:nvPr>
        </p:nvSpPr>
        <p:spPr>
          <a:xfrm>
            <a:off x="4874046" y="5114637"/>
            <a:ext cx="1867879" cy="349611"/>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600"/>
              </a:spcBef>
              <a:spcAft>
                <a:spcPts val="0"/>
              </a:spcAft>
              <a:buSzPts val="2000"/>
              <a:buNone/>
              <a:defRPr sz="20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6" name="Google Shape;226;p27"/>
          <p:cNvSpPr txBox="1">
            <a:spLocks noGrp="1"/>
          </p:cNvSpPr>
          <p:nvPr>
            <p:ph type="body" idx="18"/>
          </p:nvPr>
        </p:nvSpPr>
        <p:spPr>
          <a:xfrm>
            <a:off x="4874046" y="5475998"/>
            <a:ext cx="1870741" cy="24627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1400"/>
              <a:buNone/>
              <a:defRPr sz="1400" b="1" i="0">
                <a:solidFill>
                  <a:schemeClr val="dk2"/>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7" name="Google Shape;227;p27" descr="Прямоугольная фигура"/>
          <p:cNvSpPr/>
          <p:nvPr/>
        </p:nvSpPr>
        <p:spPr>
          <a:xfrm>
            <a:off x="1" y="2374094"/>
            <a:ext cx="565200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Макет таблицы">
  <p:cSld name="Макет таблицы">
    <p:spTree>
      <p:nvGrpSpPr>
        <p:cNvPr id="1" name="Shape 228"/>
        <p:cNvGrpSpPr/>
        <p:nvPr/>
      </p:nvGrpSpPr>
      <p:grpSpPr>
        <a:xfrm>
          <a:off x="0" y="0"/>
          <a:ext cx="0" cy="0"/>
          <a:chOff x="0" y="0"/>
          <a:chExt cx="0" cy="0"/>
        </a:xfrm>
      </p:grpSpPr>
      <p:sp>
        <p:nvSpPr>
          <p:cNvPr id="229" name="Google Shape;229;p28"/>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28"/>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28"/>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232" name="Google Shape;232;p28"/>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33" name="Google Shape;233;p28"/>
          <p:cNvSpPr txBox="1">
            <a:spLocks noGrp="1"/>
          </p:cNvSpPr>
          <p:nvPr>
            <p:ph type="body" idx="1"/>
          </p:nvPr>
        </p:nvSpPr>
        <p:spPr>
          <a:xfrm>
            <a:off x="862258" y="3689555"/>
            <a:ext cx="4405067" cy="173721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800"/>
              <a:buNone/>
              <a:defRPr sz="1800" b="1" i="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4" name="Google Shape;234;p28"/>
          <p:cNvSpPr txBox="1">
            <a:spLocks noGrp="1"/>
          </p:cNvSpPr>
          <p:nvPr>
            <p:ph type="title"/>
          </p:nvPr>
        </p:nvSpPr>
        <p:spPr>
          <a:xfrm>
            <a:off x="838201" y="1904701"/>
            <a:ext cx="4422014" cy="13255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600"/>
              <a:buFont typeface="Tahoma"/>
              <a:buNone/>
              <a:defRPr sz="3600" b="1">
                <a:solidFill>
                  <a:schemeClr val="dk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28"/>
          <p:cNvSpPr>
            <a:spLocks noGrp="1"/>
          </p:cNvSpPr>
          <p:nvPr>
            <p:ph type="pic" idx="2"/>
          </p:nvPr>
        </p:nvSpPr>
        <p:spPr>
          <a:xfrm>
            <a:off x="839788" y="774398"/>
            <a:ext cx="2331720" cy="539496"/>
          </a:xfrm>
          <a:prstGeom prst="rect">
            <a:avLst/>
          </a:prstGeom>
          <a:noFill/>
          <a:ln>
            <a:noFill/>
          </a:ln>
        </p:spPr>
      </p:sp>
      <p:sp>
        <p:nvSpPr>
          <p:cNvPr id="236" name="Google Shape;236;p28" descr="Прямоугольная фигура"/>
          <p:cNvSpPr/>
          <p:nvPr/>
        </p:nvSpPr>
        <p:spPr>
          <a:xfrm>
            <a:off x="0" y="3341010"/>
            <a:ext cx="338400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Макет содержимого благодарности">
  <p:cSld name="Макет содержимого благодарности">
    <p:spTree>
      <p:nvGrpSpPr>
        <p:cNvPr id="1" name="Shape 237"/>
        <p:cNvGrpSpPr/>
        <p:nvPr/>
      </p:nvGrpSpPr>
      <p:grpSpPr>
        <a:xfrm>
          <a:off x="0" y="0"/>
          <a:ext cx="0" cy="0"/>
          <a:chOff x="0" y="0"/>
          <a:chExt cx="0" cy="0"/>
        </a:xfrm>
      </p:grpSpPr>
      <p:sp>
        <p:nvSpPr>
          <p:cNvPr id="238" name="Google Shape;238;p2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39" name="Google Shape;239;p29"/>
          <p:cNvSpPr/>
          <p:nvPr/>
        </p:nvSpPr>
        <p:spPr>
          <a:xfrm>
            <a:off x="4108011" y="765175"/>
            <a:ext cx="3990525" cy="175615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40" name="Google Shape;240;p29" descr="Прямоугольная фигура"/>
          <p:cNvSpPr/>
          <p:nvPr/>
        </p:nvSpPr>
        <p:spPr>
          <a:xfrm>
            <a:off x="-1" y="5262290"/>
            <a:ext cx="12191999" cy="7772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41" name="Google Shape;241;p29"/>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242" name="Google Shape;242;p29"/>
          <p:cNvSpPr txBox="1">
            <a:spLocks noGrp="1"/>
          </p:cNvSpPr>
          <p:nvPr>
            <p:ph type="title"/>
          </p:nvPr>
        </p:nvSpPr>
        <p:spPr>
          <a:xfrm>
            <a:off x="4093464" y="2521329"/>
            <a:ext cx="4005072" cy="2740961"/>
          </a:xfrm>
          <a:prstGeom prst="rect">
            <a:avLst/>
          </a:prstGeom>
          <a:solidFill>
            <a:schemeClr val="dk1"/>
          </a:solidFill>
          <a:ln>
            <a:noFill/>
          </a:ln>
        </p:spPr>
        <p:txBody>
          <a:bodyPr spcFirstLastPara="1" wrap="square" lIns="91425" tIns="72000" rIns="72000" bIns="792000" anchor="b" anchorCtr="0">
            <a:normAutofit/>
          </a:bodyPr>
          <a:lstStyle>
            <a:lvl1pPr lvl="0" algn="ctr">
              <a:lnSpc>
                <a:spcPct val="85000"/>
              </a:lnSpc>
              <a:spcBef>
                <a:spcPts val="0"/>
              </a:spcBef>
              <a:spcAft>
                <a:spcPts val="0"/>
              </a:spcAft>
              <a:buClr>
                <a:schemeClr val="lt2"/>
              </a:buClr>
              <a:buSzPts val="6000"/>
              <a:buFont typeface="Tahoma"/>
              <a:buNone/>
              <a:defRPr sz="6000" b="1">
                <a:solidFill>
                  <a:schemeClr val="lt2"/>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29"/>
          <p:cNvSpPr>
            <a:spLocks noGrp="1"/>
          </p:cNvSpPr>
          <p:nvPr>
            <p:ph type="pic" idx="2"/>
          </p:nvPr>
        </p:nvSpPr>
        <p:spPr>
          <a:xfrm>
            <a:off x="4930140" y="1338610"/>
            <a:ext cx="2331720" cy="539496"/>
          </a:xfrm>
          <a:prstGeom prst="rect">
            <a:avLst/>
          </a:prstGeom>
          <a:noFill/>
          <a:ln>
            <a:noFill/>
          </a:ln>
        </p:spPr>
      </p:sp>
      <p:sp>
        <p:nvSpPr>
          <p:cNvPr id="244" name="Google Shape;244;p29"/>
          <p:cNvSpPr txBox="1">
            <a:spLocks noGrp="1"/>
          </p:cNvSpPr>
          <p:nvPr>
            <p:ph type="body" idx="1"/>
          </p:nvPr>
        </p:nvSpPr>
        <p:spPr>
          <a:xfrm>
            <a:off x="4618038" y="4541163"/>
            <a:ext cx="3038475" cy="59055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400"/>
              <a:buNone/>
              <a:defRPr b="1" i="0">
                <a:solidFill>
                  <a:schemeClr val="l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29"/>
          <p:cNvSpPr txBox="1">
            <a:spLocks noGrp="1"/>
          </p:cNvSpPr>
          <p:nvPr>
            <p:ph type="body" idx="3"/>
          </p:nvPr>
        </p:nvSpPr>
        <p:spPr>
          <a:xfrm>
            <a:off x="1078557" y="5378325"/>
            <a:ext cx="1800225" cy="28098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1800"/>
              <a:buNone/>
              <a:defRPr sz="1800" b="1" i="1">
                <a:solidFill>
                  <a:schemeClr val="dk2"/>
                </a:solidFill>
              </a:defRPr>
            </a:lvl1pPr>
            <a:lvl2pPr marL="914400" lvl="1" indent="-342900" algn="l">
              <a:lnSpc>
                <a:spcPct val="90000"/>
              </a:lnSpc>
              <a:spcBef>
                <a:spcPts val="500"/>
              </a:spcBef>
              <a:spcAft>
                <a:spcPts val="0"/>
              </a:spcAft>
              <a:buSzPts val="1800"/>
              <a:buChar char="▪"/>
              <a:defRPr sz="1800">
                <a:solidFill>
                  <a:srgbClr val="F1EFDA"/>
                </a:solidFill>
              </a:defRPr>
            </a:lvl2pPr>
            <a:lvl3pPr marL="1371600" lvl="2" indent="-342900" algn="l">
              <a:lnSpc>
                <a:spcPct val="90000"/>
              </a:lnSpc>
              <a:spcBef>
                <a:spcPts val="500"/>
              </a:spcBef>
              <a:spcAft>
                <a:spcPts val="0"/>
              </a:spcAft>
              <a:buSzPts val="1800"/>
              <a:buChar char="▪"/>
              <a:defRPr sz="1800">
                <a:solidFill>
                  <a:srgbClr val="F1EFDA"/>
                </a:solidFill>
              </a:defRPr>
            </a:lvl3pPr>
            <a:lvl4pPr marL="1828800" lvl="3" indent="-342900" algn="l">
              <a:lnSpc>
                <a:spcPct val="90000"/>
              </a:lnSpc>
              <a:spcBef>
                <a:spcPts val="500"/>
              </a:spcBef>
              <a:spcAft>
                <a:spcPts val="0"/>
              </a:spcAft>
              <a:buSzPts val="1800"/>
              <a:buChar char="▪"/>
              <a:defRPr sz="1800">
                <a:solidFill>
                  <a:srgbClr val="F1EFDA"/>
                </a:solidFill>
              </a:defRPr>
            </a:lvl4pPr>
            <a:lvl5pPr marL="2286000" lvl="4" indent="-342900" algn="l">
              <a:lnSpc>
                <a:spcPct val="90000"/>
              </a:lnSpc>
              <a:spcBef>
                <a:spcPts val="500"/>
              </a:spcBef>
              <a:spcAft>
                <a:spcPts val="0"/>
              </a:spcAft>
              <a:buSzPts val="1800"/>
              <a:buChar char="▪"/>
              <a:defRPr sz="1800">
                <a:solidFill>
                  <a:srgbClr val="F1EFD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29"/>
          <p:cNvSpPr txBox="1">
            <a:spLocks noGrp="1"/>
          </p:cNvSpPr>
          <p:nvPr>
            <p:ph type="body" idx="4"/>
          </p:nvPr>
        </p:nvSpPr>
        <p:spPr>
          <a:xfrm>
            <a:off x="1078557" y="5658102"/>
            <a:ext cx="2858011" cy="28010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000"/>
              <a:buNone/>
              <a:defRPr sz="2000" b="1">
                <a:solidFill>
                  <a:schemeClr val="dk1"/>
                </a:solidFill>
                <a:latin typeface="Tahoma"/>
                <a:ea typeface="Tahoma"/>
                <a:cs typeface="Tahoma"/>
                <a:sym typeface="Tahoma"/>
              </a:defRPr>
            </a:lvl1pPr>
            <a:lvl2pPr marL="914400" lvl="1" indent="-317500" algn="l">
              <a:lnSpc>
                <a:spcPct val="90000"/>
              </a:lnSpc>
              <a:spcBef>
                <a:spcPts val="500"/>
              </a:spcBef>
              <a:spcAft>
                <a:spcPts val="0"/>
              </a:spcAft>
              <a:buSzPts val="1400"/>
              <a:buChar char="▪"/>
              <a:defRPr sz="1400">
                <a:solidFill>
                  <a:schemeClr val="lt1"/>
                </a:solidFill>
              </a:defRPr>
            </a:lvl2pPr>
            <a:lvl3pPr marL="1371600" lvl="2" indent="-317500" algn="l">
              <a:lnSpc>
                <a:spcPct val="90000"/>
              </a:lnSpc>
              <a:spcBef>
                <a:spcPts val="500"/>
              </a:spcBef>
              <a:spcAft>
                <a:spcPts val="0"/>
              </a:spcAft>
              <a:buSzPts val="1400"/>
              <a:buChar char="▪"/>
              <a:defRPr sz="1400">
                <a:solidFill>
                  <a:schemeClr val="lt1"/>
                </a:solidFill>
              </a:defRPr>
            </a:lvl3pPr>
            <a:lvl4pPr marL="1828800" lvl="3" indent="-317500" algn="l">
              <a:lnSpc>
                <a:spcPct val="90000"/>
              </a:lnSpc>
              <a:spcBef>
                <a:spcPts val="500"/>
              </a:spcBef>
              <a:spcAft>
                <a:spcPts val="0"/>
              </a:spcAft>
              <a:buSzPts val="1400"/>
              <a:buChar char="▪"/>
              <a:defRPr sz="1400">
                <a:solidFill>
                  <a:schemeClr val="lt1"/>
                </a:solidFill>
              </a:defRPr>
            </a:lvl4pPr>
            <a:lvl5pPr marL="2286000" lvl="4" indent="-317500" algn="l">
              <a:lnSpc>
                <a:spcPct val="90000"/>
              </a:lnSpc>
              <a:spcBef>
                <a:spcPts val="50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29"/>
          <p:cNvSpPr txBox="1">
            <a:spLocks noGrp="1"/>
          </p:cNvSpPr>
          <p:nvPr>
            <p:ph type="body" idx="5"/>
          </p:nvPr>
        </p:nvSpPr>
        <p:spPr>
          <a:xfrm>
            <a:off x="4108011" y="5377934"/>
            <a:ext cx="1800225" cy="28098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1800"/>
              <a:buNone/>
              <a:defRPr sz="1800" b="1" i="1">
                <a:solidFill>
                  <a:schemeClr val="dk2"/>
                </a:solidFill>
              </a:defRPr>
            </a:lvl1pPr>
            <a:lvl2pPr marL="914400" lvl="1" indent="-342900" algn="l">
              <a:lnSpc>
                <a:spcPct val="90000"/>
              </a:lnSpc>
              <a:spcBef>
                <a:spcPts val="500"/>
              </a:spcBef>
              <a:spcAft>
                <a:spcPts val="0"/>
              </a:spcAft>
              <a:buSzPts val="1800"/>
              <a:buChar char="▪"/>
              <a:defRPr sz="1800">
                <a:solidFill>
                  <a:srgbClr val="F1EFDA"/>
                </a:solidFill>
              </a:defRPr>
            </a:lvl2pPr>
            <a:lvl3pPr marL="1371600" lvl="2" indent="-342900" algn="l">
              <a:lnSpc>
                <a:spcPct val="90000"/>
              </a:lnSpc>
              <a:spcBef>
                <a:spcPts val="500"/>
              </a:spcBef>
              <a:spcAft>
                <a:spcPts val="0"/>
              </a:spcAft>
              <a:buSzPts val="1800"/>
              <a:buChar char="▪"/>
              <a:defRPr sz="1800">
                <a:solidFill>
                  <a:srgbClr val="F1EFDA"/>
                </a:solidFill>
              </a:defRPr>
            </a:lvl3pPr>
            <a:lvl4pPr marL="1828800" lvl="3" indent="-342900" algn="l">
              <a:lnSpc>
                <a:spcPct val="90000"/>
              </a:lnSpc>
              <a:spcBef>
                <a:spcPts val="500"/>
              </a:spcBef>
              <a:spcAft>
                <a:spcPts val="0"/>
              </a:spcAft>
              <a:buSzPts val="1800"/>
              <a:buChar char="▪"/>
              <a:defRPr sz="1800">
                <a:solidFill>
                  <a:srgbClr val="F1EFDA"/>
                </a:solidFill>
              </a:defRPr>
            </a:lvl4pPr>
            <a:lvl5pPr marL="2286000" lvl="4" indent="-342900" algn="l">
              <a:lnSpc>
                <a:spcPct val="90000"/>
              </a:lnSpc>
              <a:spcBef>
                <a:spcPts val="500"/>
              </a:spcBef>
              <a:spcAft>
                <a:spcPts val="0"/>
              </a:spcAft>
              <a:buSzPts val="1800"/>
              <a:buChar char="▪"/>
              <a:defRPr sz="1800">
                <a:solidFill>
                  <a:srgbClr val="F1EFD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29"/>
          <p:cNvSpPr txBox="1">
            <a:spLocks noGrp="1"/>
          </p:cNvSpPr>
          <p:nvPr>
            <p:ph type="body" idx="6"/>
          </p:nvPr>
        </p:nvSpPr>
        <p:spPr>
          <a:xfrm>
            <a:off x="4108011" y="5657711"/>
            <a:ext cx="3684587" cy="2805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000"/>
              <a:buNone/>
              <a:defRPr sz="2000" b="1">
                <a:solidFill>
                  <a:schemeClr val="dk1"/>
                </a:solidFill>
                <a:latin typeface="Tahoma"/>
                <a:ea typeface="Tahoma"/>
                <a:cs typeface="Tahoma"/>
                <a:sym typeface="Tahoma"/>
              </a:defRPr>
            </a:lvl1pPr>
            <a:lvl2pPr marL="914400" lvl="1" indent="-317500" algn="l">
              <a:lnSpc>
                <a:spcPct val="90000"/>
              </a:lnSpc>
              <a:spcBef>
                <a:spcPts val="500"/>
              </a:spcBef>
              <a:spcAft>
                <a:spcPts val="0"/>
              </a:spcAft>
              <a:buSzPts val="1400"/>
              <a:buChar char="▪"/>
              <a:defRPr sz="1400">
                <a:solidFill>
                  <a:schemeClr val="lt1"/>
                </a:solidFill>
              </a:defRPr>
            </a:lvl2pPr>
            <a:lvl3pPr marL="1371600" lvl="2" indent="-317500" algn="l">
              <a:lnSpc>
                <a:spcPct val="90000"/>
              </a:lnSpc>
              <a:spcBef>
                <a:spcPts val="500"/>
              </a:spcBef>
              <a:spcAft>
                <a:spcPts val="0"/>
              </a:spcAft>
              <a:buSzPts val="1400"/>
              <a:buChar char="▪"/>
              <a:defRPr sz="1400">
                <a:solidFill>
                  <a:schemeClr val="lt1"/>
                </a:solidFill>
              </a:defRPr>
            </a:lvl3pPr>
            <a:lvl4pPr marL="1828800" lvl="3" indent="-317500" algn="l">
              <a:lnSpc>
                <a:spcPct val="90000"/>
              </a:lnSpc>
              <a:spcBef>
                <a:spcPts val="500"/>
              </a:spcBef>
              <a:spcAft>
                <a:spcPts val="0"/>
              </a:spcAft>
              <a:buSzPts val="1400"/>
              <a:buChar char="▪"/>
              <a:defRPr sz="1400">
                <a:solidFill>
                  <a:schemeClr val="lt1"/>
                </a:solidFill>
              </a:defRPr>
            </a:lvl4pPr>
            <a:lvl5pPr marL="2286000" lvl="4" indent="-317500" algn="l">
              <a:lnSpc>
                <a:spcPct val="90000"/>
              </a:lnSpc>
              <a:spcBef>
                <a:spcPts val="50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29"/>
          <p:cNvSpPr txBox="1">
            <a:spLocks noGrp="1"/>
          </p:cNvSpPr>
          <p:nvPr>
            <p:ph type="body" idx="7"/>
          </p:nvPr>
        </p:nvSpPr>
        <p:spPr>
          <a:xfrm>
            <a:off x="8098536" y="5377934"/>
            <a:ext cx="1800225" cy="28098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1000"/>
              </a:spcBef>
              <a:spcAft>
                <a:spcPts val="0"/>
              </a:spcAft>
              <a:buSzPts val="1800"/>
              <a:buNone/>
              <a:defRPr sz="1800" b="1" i="1">
                <a:solidFill>
                  <a:schemeClr val="dk2"/>
                </a:solidFill>
              </a:defRPr>
            </a:lvl1pPr>
            <a:lvl2pPr marL="914400" lvl="1" indent="-342900" algn="l">
              <a:lnSpc>
                <a:spcPct val="90000"/>
              </a:lnSpc>
              <a:spcBef>
                <a:spcPts val="500"/>
              </a:spcBef>
              <a:spcAft>
                <a:spcPts val="0"/>
              </a:spcAft>
              <a:buSzPts val="1800"/>
              <a:buChar char="▪"/>
              <a:defRPr sz="1800">
                <a:solidFill>
                  <a:srgbClr val="F1EFDA"/>
                </a:solidFill>
              </a:defRPr>
            </a:lvl2pPr>
            <a:lvl3pPr marL="1371600" lvl="2" indent="-342900" algn="l">
              <a:lnSpc>
                <a:spcPct val="90000"/>
              </a:lnSpc>
              <a:spcBef>
                <a:spcPts val="500"/>
              </a:spcBef>
              <a:spcAft>
                <a:spcPts val="0"/>
              </a:spcAft>
              <a:buSzPts val="1800"/>
              <a:buChar char="▪"/>
              <a:defRPr sz="1800">
                <a:solidFill>
                  <a:srgbClr val="F1EFDA"/>
                </a:solidFill>
              </a:defRPr>
            </a:lvl3pPr>
            <a:lvl4pPr marL="1828800" lvl="3" indent="-342900" algn="l">
              <a:lnSpc>
                <a:spcPct val="90000"/>
              </a:lnSpc>
              <a:spcBef>
                <a:spcPts val="500"/>
              </a:spcBef>
              <a:spcAft>
                <a:spcPts val="0"/>
              </a:spcAft>
              <a:buSzPts val="1800"/>
              <a:buChar char="▪"/>
              <a:defRPr sz="1800">
                <a:solidFill>
                  <a:srgbClr val="F1EFDA"/>
                </a:solidFill>
              </a:defRPr>
            </a:lvl4pPr>
            <a:lvl5pPr marL="2286000" lvl="4" indent="-342900" algn="l">
              <a:lnSpc>
                <a:spcPct val="90000"/>
              </a:lnSpc>
              <a:spcBef>
                <a:spcPts val="500"/>
              </a:spcBef>
              <a:spcAft>
                <a:spcPts val="0"/>
              </a:spcAft>
              <a:buSzPts val="1800"/>
              <a:buChar char="▪"/>
              <a:defRPr sz="1800">
                <a:solidFill>
                  <a:srgbClr val="F1EFD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29"/>
          <p:cNvSpPr txBox="1">
            <a:spLocks noGrp="1"/>
          </p:cNvSpPr>
          <p:nvPr>
            <p:ph type="body" idx="8"/>
          </p:nvPr>
        </p:nvSpPr>
        <p:spPr>
          <a:xfrm>
            <a:off x="8098536" y="5657711"/>
            <a:ext cx="3240000" cy="2805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000"/>
              <a:buNone/>
              <a:defRPr sz="2000" b="1">
                <a:solidFill>
                  <a:schemeClr val="dk1"/>
                </a:solidFill>
                <a:latin typeface="Tahoma"/>
                <a:ea typeface="Tahoma"/>
                <a:cs typeface="Tahoma"/>
                <a:sym typeface="Tahoma"/>
              </a:defRPr>
            </a:lvl1pPr>
            <a:lvl2pPr marL="914400" lvl="1" indent="-317500" algn="l">
              <a:lnSpc>
                <a:spcPct val="90000"/>
              </a:lnSpc>
              <a:spcBef>
                <a:spcPts val="500"/>
              </a:spcBef>
              <a:spcAft>
                <a:spcPts val="0"/>
              </a:spcAft>
              <a:buSzPts val="1400"/>
              <a:buChar char="▪"/>
              <a:defRPr sz="1400">
                <a:solidFill>
                  <a:schemeClr val="lt1"/>
                </a:solidFill>
              </a:defRPr>
            </a:lvl2pPr>
            <a:lvl3pPr marL="1371600" lvl="2" indent="-317500" algn="l">
              <a:lnSpc>
                <a:spcPct val="90000"/>
              </a:lnSpc>
              <a:spcBef>
                <a:spcPts val="500"/>
              </a:spcBef>
              <a:spcAft>
                <a:spcPts val="0"/>
              </a:spcAft>
              <a:buSzPts val="1400"/>
              <a:buChar char="▪"/>
              <a:defRPr sz="1400">
                <a:solidFill>
                  <a:schemeClr val="lt1"/>
                </a:solidFill>
              </a:defRPr>
            </a:lvl3pPr>
            <a:lvl4pPr marL="1828800" lvl="3" indent="-317500" algn="l">
              <a:lnSpc>
                <a:spcPct val="90000"/>
              </a:lnSpc>
              <a:spcBef>
                <a:spcPts val="500"/>
              </a:spcBef>
              <a:spcAft>
                <a:spcPts val="0"/>
              </a:spcAft>
              <a:buSzPts val="1400"/>
              <a:buChar char="▪"/>
              <a:defRPr sz="1400">
                <a:solidFill>
                  <a:schemeClr val="lt1"/>
                </a:solidFill>
              </a:defRPr>
            </a:lvl4pPr>
            <a:lvl5pPr marL="2286000" lvl="4" indent="-317500" algn="l">
              <a:lnSpc>
                <a:spcPct val="90000"/>
              </a:lnSpc>
              <a:spcBef>
                <a:spcPts val="50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 name="Google Shape;251;p29" descr="Прямоугольная фигура"/>
          <p:cNvSpPr/>
          <p:nvPr/>
        </p:nvSpPr>
        <p:spPr>
          <a:xfrm>
            <a:off x="4322344" y="2320161"/>
            <a:ext cx="788400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Заголовок раздела с логотипом">
  <p:cSld name="Заголовок раздела с логотипом">
    <p:spTree>
      <p:nvGrpSpPr>
        <p:cNvPr id="1" name="Shape 252"/>
        <p:cNvGrpSpPr/>
        <p:nvPr/>
      </p:nvGrpSpPr>
      <p:grpSpPr>
        <a:xfrm>
          <a:off x="0" y="0"/>
          <a:ext cx="0" cy="0"/>
          <a:chOff x="0" y="0"/>
          <a:chExt cx="0" cy="0"/>
        </a:xfrm>
      </p:grpSpPr>
      <p:sp>
        <p:nvSpPr>
          <p:cNvPr id="253" name="Google Shape;253;p30"/>
          <p:cNvSpPr/>
          <p:nvPr/>
        </p:nvSpPr>
        <p:spPr>
          <a:xfrm>
            <a:off x="4117848" y="0"/>
            <a:ext cx="8074152" cy="68580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54" name="Google Shape;254;p30"/>
          <p:cNvSpPr txBox="1">
            <a:spLocks noGrp="1"/>
          </p:cNvSpPr>
          <p:nvPr>
            <p:ph type="title"/>
          </p:nvPr>
        </p:nvSpPr>
        <p:spPr>
          <a:xfrm>
            <a:off x="839788" y="2839695"/>
            <a:ext cx="5879592" cy="2113385"/>
          </a:xfrm>
          <a:prstGeom prst="rect">
            <a:avLst/>
          </a:prstGeom>
          <a:solidFill>
            <a:schemeClr val="dk1"/>
          </a:solidFill>
          <a:ln>
            <a:noFill/>
          </a:ln>
        </p:spPr>
        <p:txBody>
          <a:bodyPr spcFirstLastPara="1" wrap="square" lIns="432000" tIns="1332000" rIns="288000" bIns="1188000" anchor="ctr" anchorCtr="0">
            <a:normAutofit/>
          </a:bodyPr>
          <a:lstStyle>
            <a:lvl1pPr lvl="0" algn="l">
              <a:lnSpc>
                <a:spcPct val="90000"/>
              </a:lnSpc>
              <a:spcBef>
                <a:spcPts val="0"/>
              </a:spcBef>
              <a:spcAft>
                <a:spcPts val="0"/>
              </a:spcAft>
              <a:buClr>
                <a:schemeClr val="lt2"/>
              </a:buClr>
              <a:buSzPts val="6000"/>
              <a:buFont typeface="Tahoma"/>
              <a:buNone/>
              <a:defRPr sz="6000" b="1">
                <a:solidFill>
                  <a:schemeClr val="lt2"/>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p30"/>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256" name="Google Shape;256;p30"/>
          <p:cNvSpPr txBox="1">
            <a:spLocks noGrp="1"/>
          </p:cNvSpPr>
          <p:nvPr>
            <p:ph type="body" idx="1"/>
          </p:nvPr>
        </p:nvSpPr>
        <p:spPr>
          <a:xfrm>
            <a:off x="839788" y="5158018"/>
            <a:ext cx="5879592" cy="899882"/>
          </a:xfrm>
          <a:prstGeom prst="rect">
            <a:avLst/>
          </a:prstGeom>
          <a:solidFill>
            <a:schemeClr val="dk1"/>
          </a:solidFill>
          <a:ln>
            <a:noFill/>
          </a:ln>
        </p:spPr>
        <p:txBody>
          <a:bodyPr spcFirstLastPara="1" wrap="square" lIns="432000" tIns="144000" rIns="144000" bIns="144000" anchor="ctr" anchorCtr="0">
            <a:normAutofit/>
          </a:bodyPr>
          <a:lstStyle>
            <a:lvl1pPr marL="457200" lvl="0" indent="-228600" algn="l">
              <a:lnSpc>
                <a:spcPct val="85000"/>
              </a:lnSpc>
              <a:spcBef>
                <a:spcPts val="0"/>
              </a:spcBef>
              <a:spcAft>
                <a:spcPts val="0"/>
              </a:spcAft>
              <a:buSzPts val="2800"/>
              <a:buNone/>
              <a:defRPr sz="2800" i="0">
                <a:solidFill>
                  <a:schemeClr val="lt1"/>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6000"/>
              <a:buNone/>
              <a:defRPr sz="6000">
                <a:solidFill>
                  <a:schemeClr val="lt2"/>
                </a:solidFill>
                <a:latin typeface="Tahoma"/>
                <a:ea typeface="Tahoma"/>
                <a:cs typeface="Tahoma"/>
                <a:sym typeface="Tahoma"/>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p30"/>
          <p:cNvSpPr>
            <a:spLocks noGrp="1"/>
          </p:cNvSpPr>
          <p:nvPr>
            <p:ph type="pic" idx="2"/>
          </p:nvPr>
        </p:nvSpPr>
        <p:spPr>
          <a:xfrm>
            <a:off x="839788" y="774398"/>
            <a:ext cx="2331720" cy="539496"/>
          </a:xfrm>
          <a:prstGeom prst="rect">
            <a:avLst/>
          </a:prstGeom>
          <a:noFill/>
          <a:ln>
            <a:noFill/>
          </a:ln>
        </p:spPr>
      </p:sp>
      <p:sp>
        <p:nvSpPr>
          <p:cNvPr id="258" name="Google Shape;258;p30" descr="Прямоугольная фигура"/>
          <p:cNvSpPr/>
          <p:nvPr/>
        </p:nvSpPr>
        <p:spPr>
          <a:xfrm>
            <a:off x="1266000" y="4956850"/>
            <a:ext cx="1092600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59" name="Google Shape;259;p30" descr="Прямоугольная фигура"/>
          <p:cNvSpPr/>
          <p:nvPr/>
        </p:nvSpPr>
        <p:spPr>
          <a:xfrm>
            <a:off x="839789" y="4953080"/>
            <a:ext cx="426211" cy="20870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Макет левого изображения и содержимого">
  <p:cSld name="Макет левого изображения и содержимого">
    <p:spTree>
      <p:nvGrpSpPr>
        <p:cNvPr id="1" name="Shape 260"/>
        <p:cNvGrpSpPr/>
        <p:nvPr/>
      </p:nvGrpSpPr>
      <p:grpSpPr>
        <a:xfrm>
          <a:off x="0" y="0"/>
          <a:ext cx="0" cy="0"/>
          <a:chOff x="0" y="0"/>
          <a:chExt cx="0" cy="0"/>
        </a:xfrm>
      </p:grpSpPr>
      <p:sp>
        <p:nvSpPr>
          <p:cNvPr id="261" name="Google Shape;261;p31"/>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31"/>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31"/>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264" name="Google Shape;264;p31"/>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65" name="Google Shape;265;p31"/>
          <p:cNvSpPr txBox="1">
            <a:spLocks noGrp="1"/>
          </p:cNvSpPr>
          <p:nvPr>
            <p:ph type="title"/>
          </p:nvPr>
        </p:nvSpPr>
        <p:spPr>
          <a:xfrm>
            <a:off x="6958722" y="2193928"/>
            <a:ext cx="4405067" cy="13255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600"/>
              <a:buFont typeface="Tahoma"/>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6" name="Google Shape;266;p31"/>
          <p:cNvSpPr txBox="1">
            <a:spLocks noGrp="1"/>
          </p:cNvSpPr>
          <p:nvPr>
            <p:ph type="body" idx="1"/>
          </p:nvPr>
        </p:nvSpPr>
        <p:spPr>
          <a:xfrm>
            <a:off x="6958722" y="3937409"/>
            <a:ext cx="4412151" cy="539496"/>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SzPts val="1800"/>
              <a:buNone/>
              <a:defRPr sz="1800" b="1" i="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7" name="Google Shape;267;p31"/>
          <p:cNvSpPr txBox="1">
            <a:spLocks noGrp="1"/>
          </p:cNvSpPr>
          <p:nvPr>
            <p:ph type="body" idx="2"/>
          </p:nvPr>
        </p:nvSpPr>
        <p:spPr>
          <a:xfrm>
            <a:off x="6958722" y="4669416"/>
            <a:ext cx="4405066" cy="115988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400"/>
              <a:buNone/>
              <a:defRPr sz="1400" b="0" i="0">
                <a:solidFill>
                  <a:schemeClr val="dk2"/>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8" name="Google Shape;268;p31"/>
          <p:cNvSpPr>
            <a:spLocks noGrp="1"/>
          </p:cNvSpPr>
          <p:nvPr>
            <p:ph type="pic" idx="3"/>
          </p:nvPr>
        </p:nvSpPr>
        <p:spPr>
          <a:xfrm>
            <a:off x="0" y="1028700"/>
            <a:ext cx="6103084" cy="4800600"/>
          </a:xfrm>
          <a:prstGeom prst="rect">
            <a:avLst/>
          </a:prstGeom>
          <a:noFill/>
          <a:ln>
            <a:noFill/>
          </a:ln>
        </p:spPr>
      </p:sp>
      <p:sp>
        <p:nvSpPr>
          <p:cNvPr id="269" name="Google Shape;269;p31"/>
          <p:cNvSpPr>
            <a:spLocks noGrp="1"/>
          </p:cNvSpPr>
          <p:nvPr>
            <p:ph type="pic" idx="4"/>
          </p:nvPr>
        </p:nvSpPr>
        <p:spPr>
          <a:xfrm>
            <a:off x="9013409" y="774398"/>
            <a:ext cx="2331720" cy="539496"/>
          </a:xfrm>
          <a:prstGeom prst="rect">
            <a:avLst/>
          </a:prstGeom>
          <a:noFill/>
          <a:ln>
            <a:noFill/>
          </a:ln>
        </p:spPr>
      </p:sp>
      <p:sp>
        <p:nvSpPr>
          <p:cNvPr id="270" name="Google Shape;270;p31" descr="Прямоугольная фигура"/>
          <p:cNvSpPr/>
          <p:nvPr/>
        </p:nvSpPr>
        <p:spPr>
          <a:xfrm>
            <a:off x="6102067" y="3654638"/>
            <a:ext cx="234000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Макет изображения и заголовка">
  <p:cSld name="Макет изображения и заголовка">
    <p:spTree>
      <p:nvGrpSpPr>
        <p:cNvPr id="1" name="Shape 271"/>
        <p:cNvGrpSpPr/>
        <p:nvPr/>
      </p:nvGrpSpPr>
      <p:grpSpPr>
        <a:xfrm>
          <a:off x="0" y="0"/>
          <a:ext cx="0" cy="0"/>
          <a:chOff x="0" y="0"/>
          <a:chExt cx="0" cy="0"/>
        </a:xfrm>
      </p:grpSpPr>
      <p:sp>
        <p:nvSpPr>
          <p:cNvPr id="272" name="Google Shape;272;p32"/>
          <p:cNvSpPr/>
          <p:nvPr/>
        </p:nvSpPr>
        <p:spPr>
          <a:xfrm>
            <a:off x="3919728" y="-1"/>
            <a:ext cx="4352400" cy="181946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73" name="Google Shape;273;p32"/>
          <p:cNvSpPr>
            <a:spLocks noGrp="1"/>
          </p:cNvSpPr>
          <p:nvPr>
            <p:ph type="pic" idx="2"/>
          </p:nvPr>
        </p:nvSpPr>
        <p:spPr>
          <a:xfrm>
            <a:off x="0" y="2299716"/>
            <a:ext cx="11352213" cy="3758184"/>
          </a:xfrm>
          <a:prstGeom prst="rect">
            <a:avLst/>
          </a:prstGeom>
          <a:noFill/>
          <a:ln>
            <a:noFill/>
          </a:ln>
        </p:spPr>
      </p:sp>
      <p:sp>
        <p:nvSpPr>
          <p:cNvPr id="274" name="Google Shape;274;p32"/>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32"/>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6" name="Google Shape;276;p32"/>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277" name="Google Shape;277;p32"/>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78" name="Google Shape;278;p32"/>
          <p:cNvSpPr txBox="1">
            <a:spLocks noGrp="1"/>
          </p:cNvSpPr>
          <p:nvPr>
            <p:ph type="title"/>
          </p:nvPr>
        </p:nvSpPr>
        <p:spPr>
          <a:xfrm>
            <a:off x="3919728" y="0"/>
            <a:ext cx="4352544" cy="1737360"/>
          </a:xfrm>
          <a:prstGeom prst="rect">
            <a:avLst/>
          </a:prstGeom>
          <a:noFill/>
          <a:ln>
            <a:noFill/>
          </a:ln>
        </p:spPr>
        <p:txBody>
          <a:bodyPr spcFirstLastPara="1" wrap="square" lIns="0" tIns="180000" rIns="0" bIns="0" anchor="ctr" anchorCtr="0">
            <a:noAutofit/>
          </a:bodyPr>
          <a:lstStyle>
            <a:lvl1pPr lvl="0" algn="ctr">
              <a:lnSpc>
                <a:spcPct val="90000"/>
              </a:lnSpc>
              <a:spcBef>
                <a:spcPts val="0"/>
              </a:spcBef>
              <a:spcAft>
                <a:spcPts val="0"/>
              </a:spcAft>
              <a:buClr>
                <a:schemeClr val="lt2"/>
              </a:buClr>
              <a:buSzPts val="3200"/>
              <a:buFont typeface="Tahoma"/>
              <a:buNone/>
              <a:defRPr sz="3200" b="1">
                <a:solidFill>
                  <a:schemeClr val="lt2"/>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32"/>
          <p:cNvSpPr>
            <a:spLocks noGrp="1"/>
          </p:cNvSpPr>
          <p:nvPr>
            <p:ph type="pic" idx="3"/>
          </p:nvPr>
        </p:nvSpPr>
        <p:spPr>
          <a:xfrm>
            <a:off x="839788" y="774398"/>
            <a:ext cx="2331720" cy="539496"/>
          </a:xfrm>
          <a:prstGeom prst="rect">
            <a:avLst/>
          </a:prstGeom>
          <a:noFill/>
          <a:ln>
            <a:noFill/>
          </a:ln>
        </p:spPr>
      </p:sp>
      <p:sp>
        <p:nvSpPr>
          <p:cNvPr id="280" name="Google Shape;280;p32"/>
          <p:cNvSpPr txBox="1">
            <a:spLocks noGrp="1"/>
          </p:cNvSpPr>
          <p:nvPr>
            <p:ph type="body" idx="1"/>
          </p:nvPr>
        </p:nvSpPr>
        <p:spPr>
          <a:xfrm>
            <a:off x="3919728" y="1732572"/>
            <a:ext cx="4352400" cy="1404000"/>
          </a:xfrm>
          <a:prstGeom prst="rect">
            <a:avLst/>
          </a:prstGeom>
          <a:solidFill>
            <a:schemeClr val="dk1"/>
          </a:solidFill>
          <a:ln>
            <a:noFill/>
          </a:ln>
        </p:spPr>
        <p:txBody>
          <a:bodyPr spcFirstLastPara="1" wrap="square" lIns="180000" tIns="360000" rIns="180000" bIns="0" anchor="t" anchorCtr="0">
            <a:normAutofit/>
          </a:bodyPr>
          <a:lstStyle>
            <a:lvl1pPr marL="457200" lvl="0" indent="-228600" algn="ctr">
              <a:lnSpc>
                <a:spcPct val="90000"/>
              </a:lnSpc>
              <a:spcBef>
                <a:spcPts val="1000"/>
              </a:spcBef>
              <a:spcAft>
                <a:spcPts val="0"/>
              </a:spcAft>
              <a:buSzPts val="1800"/>
              <a:buNone/>
              <a:defRPr sz="1800" b="1" i="0">
                <a:solidFill>
                  <a:schemeClr val="lt1"/>
                </a:solidFill>
              </a:defRPr>
            </a:lvl1pPr>
            <a:lvl2pPr marL="914400" lvl="1" indent="-228600" algn="l">
              <a:lnSpc>
                <a:spcPct val="90000"/>
              </a:lnSpc>
              <a:spcBef>
                <a:spcPts val="500"/>
              </a:spcBef>
              <a:spcAft>
                <a:spcPts val="0"/>
              </a:spcAft>
              <a:buSzPts val="2000"/>
              <a:buNone/>
              <a:defRPr i="1">
                <a:solidFill>
                  <a:schemeClr val="lt1"/>
                </a:solidFill>
              </a:defRPr>
            </a:lvl2pPr>
            <a:lvl3pPr marL="1371600" lvl="2" indent="-342900" algn="l">
              <a:lnSpc>
                <a:spcPct val="90000"/>
              </a:lnSpc>
              <a:spcBef>
                <a:spcPts val="500"/>
              </a:spcBef>
              <a:spcAft>
                <a:spcPts val="0"/>
              </a:spcAft>
              <a:buSzPts val="1800"/>
              <a:buChar char="▪"/>
              <a:defRPr i="1">
                <a:solidFill>
                  <a:schemeClr val="lt1"/>
                </a:solidFill>
              </a:defRPr>
            </a:lvl3pPr>
            <a:lvl4pPr marL="1828800" lvl="3" indent="-330200" algn="l">
              <a:lnSpc>
                <a:spcPct val="90000"/>
              </a:lnSpc>
              <a:spcBef>
                <a:spcPts val="500"/>
              </a:spcBef>
              <a:spcAft>
                <a:spcPts val="0"/>
              </a:spcAft>
              <a:buSzPts val="1600"/>
              <a:buChar char="▪"/>
              <a:defRPr i="1">
                <a:solidFill>
                  <a:schemeClr val="lt1"/>
                </a:solidFill>
              </a:defRPr>
            </a:lvl4pPr>
            <a:lvl5pPr marL="2286000" lvl="4" indent="-330200" algn="l">
              <a:lnSpc>
                <a:spcPct val="90000"/>
              </a:lnSpc>
              <a:spcBef>
                <a:spcPts val="500"/>
              </a:spcBef>
              <a:spcAft>
                <a:spcPts val="0"/>
              </a:spcAft>
              <a:buSzPts val="1600"/>
              <a:buChar char="▪"/>
              <a:defRPr i="1">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32" descr="Прямоугольная фигура"/>
          <p:cNvSpPr/>
          <p:nvPr/>
        </p:nvSpPr>
        <p:spPr>
          <a:xfrm>
            <a:off x="4289100" y="1528090"/>
            <a:ext cx="792000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Макет статистики">
  <p:cSld name="Макет статистики">
    <p:spTree>
      <p:nvGrpSpPr>
        <p:cNvPr id="1" name="Shape 282"/>
        <p:cNvGrpSpPr/>
        <p:nvPr/>
      </p:nvGrpSpPr>
      <p:grpSpPr>
        <a:xfrm>
          <a:off x="0" y="0"/>
          <a:ext cx="0" cy="0"/>
          <a:chOff x="0" y="0"/>
          <a:chExt cx="0" cy="0"/>
        </a:xfrm>
      </p:grpSpPr>
      <p:sp>
        <p:nvSpPr>
          <p:cNvPr id="283" name="Google Shape;283;p33"/>
          <p:cNvSpPr/>
          <p:nvPr/>
        </p:nvSpPr>
        <p:spPr>
          <a:xfrm>
            <a:off x="4408227" y="-9144"/>
            <a:ext cx="1353312" cy="3438144"/>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84" name="Google Shape;284;p33"/>
          <p:cNvSpPr/>
          <p:nvPr/>
        </p:nvSpPr>
        <p:spPr>
          <a:xfrm>
            <a:off x="6051420" y="0"/>
            <a:ext cx="2039112" cy="3438144"/>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85" name="Google Shape;285;p33"/>
          <p:cNvSpPr/>
          <p:nvPr/>
        </p:nvSpPr>
        <p:spPr>
          <a:xfrm>
            <a:off x="8380413" y="0"/>
            <a:ext cx="2971800" cy="3438144"/>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86" name="Google Shape;286;p33"/>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7" name="Google Shape;287;p33"/>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33"/>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289" name="Google Shape;289;p33"/>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90" name="Google Shape;290;p33"/>
          <p:cNvSpPr txBox="1">
            <a:spLocks noGrp="1"/>
          </p:cNvSpPr>
          <p:nvPr>
            <p:ph type="title"/>
          </p:nvPr>
        </p:nvSpPr>
        <p:spPr>
          <a:xfrm>
            <a:off x="838201" y="4571999"/>
            <a:ext cx="4422014" cy="150882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600"/>
              <a:buFont typeface="Tahoma"/>
              <a:buNone/>
              <a:defRPr sz="3600" b="1">
                <a:solidFill>
                  <a:schemeClr val="dk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1" name="Google Shape;291;p33"/>
          <p:cNvSpPr>
            <a:spLocks noGrp="1"/>
          </p:cNvSpPr>
          <p:nvPr>
            <p:ph type="pic" idx="2"/>
          </p:nvPr>
        </p:nvSpPr>
        <p:spPr>
          <a:xfrm>
            <a:off x="839788" y="774398"/>
            <a:ext cx="2331720" cy="539496"/>
          </a:xfrm>
          <a:prstGeom prst="rect">
            <a:avLst/>
          </a:prstGeom>
          <a:noFill/>
          <a:ln>
            <a:noFill/>
          </a:ln>
        </p:spPr>
      </p:sp>
      <p:sp>
        <p:nvSpPr>
          <p:cNvPr id="292" name="Google Shape;292;p33"/>
          <p:cNvSpPr txBox="1">
            <a:spLocks noGrp="1"/>
          </p:cNvSpPr>
          <p:nvPr>
            <p:ph type="body" idx="1"/>
          </p:nvPr>
        </p:nvSpPr>
        <p:spPr>
          <a:xfrm>
            <a:off x="4408227" y="2494818"/>
            <a:ext cx="1353314" cy="430592"/>
          </a:xfrm>
          <a:prstGeom prst="rect">
            <a:avLst/>
          </a:prstGeom>
          <a:noFill/>
          <a:ln>
            <a:noFill/>
          </a:ln>
        </p:spPr>
        <p:txBody>
          <a:bodyPr spcFirstLastPara="1" wrap="square" lIns="0" tIns="0" rIns="0" bIns="0" anchor="b" anchorCtr="0">
            <a:normAutofit/>
          </a:bodyPr>
          <a:lstStyle>
            <a:lvl1pPr marL="457200" lvl="0" indent="-228600" algn="ctr">
              <a:lnSpc>
                <a:spcPct val="90000"/>
              </a:lnSpc>
              <a:spcBef>
                <a:spcPts val="1000"/>
              </a:spcBef>
              <a:spcAft>
                <a:spcPts val="0"/>
              </a:spcAft>
              <a:buSzPts val="2800"/>
              <a:buNone/>
              <a:defRPr sz="2800" b="0" i="1">
                <a:solidFill>
                  <a:schemeClr val="dk1"/>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3" name="Google Shape;293;p33"/>
          <p:cNvSpPr txBox="1">
            <a:spLocks noGrp="1"/>
          </p:cNvSpPr>
          <p:nvPr>
            <p:ph type="body" idx="3"/>
          </p:nvPr>
        </p:nvSpPr>
        <p:spPr>
          <a:xfrm>
            <a:off x="3779480" y="1520399"/>
            <a:ext cx="1982060" cy="1019338"/>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SzPts val="7000"/>
              <a:buNone/>
              <a:defRPr sz="70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4" name="Google Shape;294;p33"/>
          <p:cNvSpPr txBox="1">
            <a:spLocks noGrp="1"/>
          </p:cNvSpPr>
          <p:nvPr>
            <p:ph type="body" idx="4"/>
          </p:nvPr>
        </p:nvSpPr>
        <p:spPr>
          <a:xfrm>
            <a:off x="5984239" y="4599296"/>
            <a:ext cx="5367974" cy="101933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Clr>
                <a:schemeClr val="lt2"/>
              </a:buClr>
              <a:buSzPts val="1400"/>
              <a:buFont typeface="Noto Sans Symbols"/>
              <a:buNone/>
              <a:defRPr sz="1400" b="0" i="0">
                <a:solidFill>
                  <a:schemeClr val="dk2"/>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5" name="Google Shape;295;p33"/>
          <p:cNvSpPr txBox="1">
            <a:spLocks noGrp="1"/>
          </p:cNvSpPr>
          <p:nvPr>
            <p:ph type="body" idx="5"/>
          </p:nvPr>
        </p:nvSpPr>
        <p:spPr>
          <a:xfrm>
            <a:off x="6639221" y="2494818"/>
            <a:ext cx="1353314" cy="430592"/>
          </a:xfrm>
          <a:prstGeom prst="rect">
            <a:avLst/>
          </a:prstGeom>
          <a:noFill/>
          <a:ln>
            <a:noFill/>
          </a:ln>
        </p:spPr>
        <p:txBody>
          <a:bodyPr spcFirstLastPara="1" wrap="square" lIns="0" tIns="0" rIns="0" bIns="0" anchor="b" anchorCtr="0">
            <a:normAutofit/>
          </a:bodyPr>
          <a:lstStyle>
            <a:lvl1pPr marL="457200" lvl="0" indent="-228600" algn="ctr">
              <a:lnSpc>
                <a:spcPct val="90000"/>
              </a:lnSpc>
              <a:spcBef>
                <a:spcPts val="1000"/>
              </a:spcBef>
              <a:spcAft>
                <a:spcPts val="0"/>
              </a:spcAft>
              <a:buSzPts val="2800"/>
              <a:buNone/>
              <a:defRPr sz="2800" b="0" i="1">
                <a:solidFill>
                  <a:schemeClr val="dk1"/>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6" name="Google Shape;296;p33"/>
          <p:cNvSpPr txBox="1">
            <a:spLocks noGrp="1"/>
          </p:cNvSpPr>
          <p:nvPr>
            <p:ph type="body" idx="6"/>
          </p:nvPr>
        </p:nvSpPr>
        <p:spPr>
          <a:xfrm>
            <a:off x="6010474" y="1520399"/>
            <a:ext cx="1982060" cy="1019338"/>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SzPts val="7000"/>
              <a:buNone/>
              <a:defRPr sz="70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7" name="Google Shape;297;p33"/>
          <p:cNvSpPr txBox="1">
            <a:spLocks noGrp="1"/>
          </p:cNvSpPr>
          <p:nvPr>
            <p:ph type="body" idx="7"/>
          </p:nvPr>
        </p:nvSpPr>
        <p:spPr>
          <a:xfrm>
            <a:off x="9950851" y="2494818"/>
            <a:ext cx="1401361" cy="430592"/>
          </a:xfrm>
          <a:prstGeom prst="rect">
            <a:avLst/>
          </a:prstGeom>
          <a:noFill/>
          <a:ln>
            <a:noFill/>
          </a:ln>
        </p:spPr>
        <p:txBody>
          <a:bodyPr spcFirstLastPara="1" wrap="square" lIns="0" tIns="0" rIns="0" bIns="0" anchor="b" anchorCtr="0">
            <a:normAutofit/>
          </a:bodyPr>
          <a:lstStyle>
            <a:lvl1pPr marL="457200" lvl="0" indent="-228600" algn="ctr">
              <a:lnSpc>
                <a:spcPct val="90000"/>
              </a:lnSpc>
              <a:spcBef>
                <a:spcPts val="1000"/>
              </a:spcBef>
              <a:spcAft>
                <a:spcPts val="0"/>
              </a:spcAft>
              <a:buSzPts val="2800"/>
              <a:buNone/>
              <a:defRPr sz="2800" b="0" i="1">
                <a:solidFill>
                  <a:schemeClr val="dk1"/>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8" name="Google Shape;298;p33"/>
          <p:cNvSpPr txBox="1">
            <a:spLocks noGrp="1"/>
          </p:cNvSpPr>
          <p:nvPr>
            <p:ph type="body" idx="8"/>
          </p:nvPr>
        </p:nvSpPr>
        <p:spPr>
          <a:xfrm>
            <a:off x="8339466" y="1520399"/>
            <a:ext cx="2401321" cy="1019338"/>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SzPts val="7000"/>
              <a:buNone/>
              <a:defRPr sz="70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9" name="Google Shape;299;p33"/>
          <p:cNvSpPr txBox="1">
            <a:spLocks noGrp="1"/>
          </p:cNvSpPr>
          <p:nvPr>
            <p:ph type="body" idx="9"/>
          </p:nvPr>
        </p:nvSpPr>
        <p:spPr>
          <a:xfrm>
            <a:off x="4408227" y="3684893"/>
            <a:ext cx="1353314" cy="612000"/>
          </a:xfrm>
          <a:prstGeom prst="rect">
            <a:avLst/>
          </a:prstGeom>
          <a:noFill/>
          <a:ln>
            <a:noFill/>
          </a:ln>
        </p:spPr>
        <p:txBody>
          <a:bodyPr spcFirstLastPara="1" wrap="square" lIns="0" tIns="0" rIns="0" bIns="0" anchor="b" anchorCtr="0">
            <a:normAutofit/>
          </a:bodyPr>
          <a:lstStyle>
            <a:lvl1pPr marL="457200" lvl="0" indent="-228600" algn="r">
              <a:lnSpc>
                <a:spcPct val="90000"/>
              </a:lnSpc>
              <a:spcBef>
                <a:spcPts val="600"/>
              </a:spcBef>
              <a:spcAft>
                <a:spcPts val="0"/>
              </a:spcAft>
              <a:buSzPts val="2000"/>
              <a:buNone/>
              <a:defRPr sz="20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0" name="Google Shape;300;p33"/>
          <p:cNvSpPr txBox="1">
            <a:spLocks noGrp="1"/>
          </p:cNvSpPr>
          <p:nvPr>
            <p:ph type="body" idx="13"/>
          </p:nvPr>
        </p:nvSpPr>
        <p:spPr>
          <a:xfrm>
            <a:off x="6732363" y="3684893"/>
            <a:ext cx="1353314" cy="612000"/>
          </a:xfrm>
          <a:prstGeom prst="rect">
            <a:avLst/>
          </a:prstGeom>
          <a:noFill/>
          <a:ln>
            <a:noFill/>
          </a:ln>
        </p:spPr>
        <p:txBody>
          <a:bodyPr spcFirstLastPara="1" wrap="square" lIns="0" tIns="0" rIns="0" bIns="0" anchor="b" anchorCtr="0">
            <a:normAutofit/>
          </a:bodyPr>
          <a:lstStyle>
            <a:lvl1pPr marL="457200" marR="0" lvl="0" indent="-228600" algn="r">
              <a:lnSpc>
                <a:spcPct val="90000"/>
              </a:lnSpc>
              <a:spcBef>
                <a:spcPts val="600"/>
              </a:spcBef>
              <a:spcAft>
                <a:spcPts val="0"/>
              </a:spcAft>
              <a:buClr>
                <a:schemeClr val="dk1"/>
              </a:buClr>
              <a:buSzPts val="2000"/>
              <a:buFont typeface="Arial"/>
              <a:buNone/>
              <a:defRPr sz="20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1" name="Google Shape;301;p33"/>
          <p:cNvSpPr txBox="1">
            <a:spLocks noGrp="1"/>
          </p:cNvSpPr>
          <p:nvPr>
            <p:ph type="body" idx="14"/>
          </p:nvPr>
        </p:nvSpPr>
        <p:spPr>
          <a:xfrm>
            <a:off x="9966893" y="3684893"/>
            <a:ext cx="1401361" cy="612000"/>
          </a:xfrm>
          <a:prstGeom prst="rect">
            <a:avLst/>
          </a:prstGeom>
          <a:noFill/>
          <a:ln>
            <a:noFill/>
          </a:ln>
        </p:spPr>
        <p:txBody>
          <a:bodyPr spcFirstLastPara="1" wrap="square" lIns="0" tIns="0" rIns="0" bIns="0" anchor="b" anchorCtr="0">
            <a:normAutofit/>
          </a:bodyPr>
          <a:lstStyle>
            <a:lvl1pPr marL="457200" lvl="0" indent="-228600" algn="r">
              <a:lnSpc>
                <a:spcPct val="90000"/>
              </a:lnSpc>
              <a:spcBef>
                <a:spcPts val="600"/>
              </a:spcBef>
              <a:spcAft>
                <a:spcPts val="0"/>
              </a:spcAft>
              <a:buSzPts val="2000"/>
              <a:buNone/>
              <a:defRPr sz="20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2" name="Google Shape;302;p33" descr="Прямоугольная фигура"/>
          <p:cNvSpPr/>
          <p:nvPr/>
        </p:nvSpPr>
        <p:spPr>
          <a:xfrm>
            <a:off x="-1" y="4252116"/>
            <a:ext cx="370800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Макет содержимого трех этапов">
  <p:cSld name="Макет содержимого трех этапов">
    <p:spTree>
      <p:nvGrpSpPr>
        <p:cNvPr id="1" name="Shape 303"/>
        <p:cNvGrpSpPr/>
        <p:nvPr/>
      </p:nvGrpSpPr>
      <p:grpSpPr>
        <a:xfrm>
          <a:off x="0" y="0"/>
          <a:ext cx="0" cy="0"/>
          <a:chOff x="0" y="0"/>
          <a:chExt cx="0" cy="0"/>
        </a:xfrm>
      </p:grpSpPr>
      <p:sp>
        <p:nvSpPr>
          <p:cNvPr id="304" name="Google Shape;304;p34"/>
          <p:cNvSpPr txBox="1">
            <a:spLocks noGrp="1"/>
          </p:cNvSpPr>
          <p:nvPr>
            <p:ph type="title"/>
          </p:nvPr>
        </p:nvSpPr>
        <p:spPr>
          <a:xfrm>
            <a:off x="838200" y="1506660"/>
            <a:ext cx="6121400" cy="76154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600"/>
              <a:buFont typeface="Tahoma"/>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34"/>
          <p:cNvSpPr/>
          <p:nvPr/>
        </p:nvSpPr>
        <p:spPr>
          <a:xfrm>
            <a:off x="838200" y="3703320"/>
            <a:ext cx="3528000" cy="3154680"/>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06" name="Google Shape;306;p34"/>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34"/>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34"/>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309" name="Google Shape;309;p34"/>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10" name="Google Shape;310;p34"/>
          <p:cNvSpPr>
            <a:spLocks noGrp="1"/>
          </p:cNvSpPr>
          <p:nvPr>
            <p:ph type="pic" idx="2"/>
          </p:nvPr>
        </p:nvSpPr>
        <p:spPr>
          <a:xfrm>
            <a:off x="839788" y="774398"/>
            <a:ext cx="2331720" cy="539496"/>
          </a:xfrm>
          <a:prstGeom prst="rect">
            <a:avLst/>
          </a:prstGeom>
          <a:noFill/>
          <a:ln>
            <a:noFill/>
          </a:ln>
        </p:spPr>
      </p:sp>
      <p:sp>
        <p:nvSpPr>
          <p:cNvPr id="311" name="Google Shape;311;p34"/>
          <p:cNvSpPr txBox="1">
            <a:spLocks noGrp="1"/>
          </p:cNvSpPr>
          <p:nvPr>
            <p:ph type="body" idx="1"/>
          </p:nvPr>
        </p:nvSpPr>
        <p:spPr>
          <a:xfrm>
            <a:off x="1279896" y="3829204"/>
            <a:ext cx="2737417" cy="478453"/>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600"/>
              </a:spcBef>
              <a:spcAft>
                <a:spcPts val="0"/>
              </a:spcAft>
              <a:buSzPts val="2000"/>
              <a:buNone/>
              <a:defRPr sz="20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2" name="Google Shape;312;p34"/>
          <p:cNvSpPr txBox="1">
            <a:spLocks noGrp="1"/>
          </p:cNvSpPr>
          <p:nvPr>
            <p:ph type="body" idx="3"/>
          </p:nvPr>
        </p:nvSpPr>
        <p:spPr>
          <a:xfrm>
            <a:off x="1275701" y="4617038"/>
            <a:ext cx="2741612" cy="1463785"/>
          </a:xfrm>
          <a:prstGeom prst="rect">
            <a:avLst/>
          </a:prstGeom>
          <a:noFill/>
          <a:ln>
            <a:noFill/>
          </a:ln>
        </p:spPr>
        <p:txBody>
          <a:bodyPr spcFirstLastPara="1" wrap="square" lIns="0" tIns="0" rIns="0" bIns="0" anchor="t" anchorCtr="0">
            <a:normAutofit/>
          </a:bodyPr>
          <a:lstStyle>
            <a:lvl1pPr marL="457200" lvl="0" indent="-317500" algn="l">
              <a:lnSpc>
                <a:spcPct val="90000"/>
              </a:lnSpc>
              <a:spcBef>
                <a:spcPts val="600"/>
              </a:spcBef>
              <a:spcAft>
                <a:spcPts val="0"/>
              </a:spcAft>
              <a:buClr>
                <a:srgbClr val="75D2D6"/>
              </a:buClr>
              <a:buSzPts val="1400"/>
              <a:buFont typeface="Noto Sans Symbols"/>
              <a:buChar char="▪"/>
              <a:defRPr sz="1400" b="0" i="0">
                <a:solidFill>
                  <a:schemeClr val="dk2"/>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3" name="Google Shape;313;p34"/>
          <p:cNvSpPr txBox="1">
            <a:spLocks noGrp="1"/>
          </p:cNvSpPr>
          <p:nvPr>
            <p:ph type="body" idx="4"/>
          </p:nvPr>
        </p:nvSpPr>
        <p:spPr>
          <a:xfrm>
            <a:off x="862259" y="2739982"/>
            <a:ext cx="3432374" cy="845403"/>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800"/>
              <a:buNone/>
              <a:defRPr sz="1800" b="1" i="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4" name="Google Shape;314;p34"/>
          <p:cNvSpPr/>
          <p:nvPr/>
        </p:nvSpPr>
        <p:spPr>
          <a:xfrm>
            <a:off x="4368003" y="2944943"/>
            <a:ext cx="3510000" cy="31546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15" name="Google Shape;315;p34"/>
          <p:cNvSpPr txBox="1">
            <a:spLocks noGrp="1"/>
          </p:cNvSpPr>
          <p:nvPr>
            <p:ph type="body" idx="5"/>
          </p:nvPr>
        </p:nvSpPr>
        <p:spPr>
          <a:xfrm>
            <a:off x="4813818" y="3070827"/>
            <a:ext cx="2718357" cy="478453"/>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600"/>
              </a:spcBef>
              <a:spcAft>
                <a:spcPts val="0"/>
              </a:spcAft>
              <a:buSzPts val="2000"/>
              <a:buNone/>
              <a:defRPr sz="2000" b="1" i="0">
                <a:solidFill>
                  <a:schemeClr val="dk2"/>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6" name="Google Shape;316;p34"/>
          <p:cNvSpPr txBox="1">
            <a:spLocks noGrp="1"/>
          </p:cNvSpPr>
          <p:nvPr>
            <p:ph type="body" idx="6"/>
          </p:nvPr>
        </p:nvSpPr>
        <p:spPr>
          <a:xfrm>
            <a:off x="4809623" y="3858661"/>
            <a:ext cx="2718358" cy="2077777"/>
          </a:xfrm>
          <a:prstGeom prst="rect">
            <a:avLst/>
          </a:prstGeom>
          <a:noFill/>
          <a:ln>
            <a:noFill/>
          </a:ln>
        </p:spPr>
        <p:txBody>
          <a:bodyPr spcFirstLastPara="1" wrap="square" lIns="0" tIns="0" rIns="0" bIns="0" anchor="t" anchorCtr="0">
            <a:normAutofit/>
          </a:bodyPr>
          <a:lstStyle>
            <a:lvl1pPr marL="457200" lvl="0" indent="-317500" algn="l">
              <a:lnSpc>
                <a:spcPct val="90000"/>
              </a:lnSpc>
              <a:spcBef>
                <a:spcPts val="600"/>
              </a:spcBef>
              <a:spcAft>
                <a:spcPts val="0"/>
              </a:spcAft>
              <a:buClr>
                <a:srgbClr val="75D2D6"/>
              </a:buClr>
              <a:buSzPts val="1400"/>
              <a:buFont typeface="Noto Sans Symbols"/>
              <a:buChar char="▪"/>
              <a:defRPr sz="1400" b="0" i="0">
                <a:solidFill>
                  <a:schemeClr val="dk2"/>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7" name="Google Shape;317;p34"/>
          <p:cNvSpPr/>
          <p:nvPr/>
        </p:nvSpPr>
        <p:spPr>
          <a:xfrm>
            <a:off x="7859550" y="914400"/>
            <a:ext cx="3492000" cy="419709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18" name="Google Shape;318;p34"/>
          <p:cNvSpPr txBox="1">
            <a:spLocks noGrp="1"/>
          </p:cNvSpPr>
          <p:nvPr>
            <p:ph type="body" idx="7"/>
          </p:nvPr>
        </p:nvSpPr>
        <p:spPr>
          <a:xfrm>
            <a:off x="8301247" y="1040284"/>
            <a:ext cx="2728138" cy="478453"/>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600"/>
              </a:spcBef>
              <a:spcAft>
                <a:spcPts val="0"/>
              </a:spcAft>
              <a:buSzPts val="2000"/>
              <a:buNone/>
              <a:defRPr sz="2000" b="1" i="0">
                <a:solidFill>
                  <a:schemeClr val="lt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9" name="Google Shape;319;p34"/>
          <p:cNvSpPr txBox="1">
            <a:spLocks noGrp="1"/>
          </p:cNvSpPr>
          <p:nvPr>
            <p:ph type="body" idx="8"/>
          </p:nvPr>
        </p:nvSpPr>
        <p:spPr>
          <a:xfrm>
            <a:off x="8292856" y="1828117"/>
            <a:ext cx="2731930" cy="3112371"/>
          </a:xfrm>
          <a:prstGeom prst="rect">
            <a:avLst/>
          </a:prstGeom>
          <a:noFill/>
          <a:ln>
            <a:noFill/>
          </a:ln>
        </p:spPr>
        <p:txBody>
          <a:bodyPr spcFirstLastPara="1" wrap="square" lIns="0" tIns="0" rIns="0" bIns="0" anchor="t" anchorCtr="0">
            <a:normAutofit/>
          </a:bodyPr>
          <a:lstStyle>
            <a:lvl1pPr marL="457200" lvl="0" indent="-317500" algn="l">
              <a:lnSpc>
                <a:spcPct val="90000"/>
              </a:lnSpc>
              <a:spcBef>
                <a:spcPts val="600"/>
              </a:spcBef>
              <a:spcAft>
                <a:spcPts val="0"/>
              </a:spcAft>
              <a:buClr>
                <a:schemeClr val="accent1"/>
              </a:buClr>
              <a:buSzPts val="1400"/>
              <a:buFont typeface="Noto Sans Symbols"/>
              <a:buChar char="▪"/>
              <a:defRPr sz="1400" b="0" i="0">
                <a:solidFill>
                  <a:schemeClr val="lt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0" name="Google Shape;320;p34"/>
          <p:cNvSpPr txBox="1">
            <a:spLocks noGrp="1"/>
          </p:cNvSpPr>
          <p:nvPr>
            <p:ph type="body" idx="9"/>
          </p:nvPr>
        </p:nvSpPr>
        <p:spPr>
          <a:xfrm>
            <a:off x="1279896" y="4348591"/>
            <a:ext cx="2741611" cy="246279"/>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600"/>
              </a:spcBef>
              <a:spcAft>
                <a:spcPts val="0"/>
              </a:spcAft>
              <a:buSzPts val="1400"/>
              <a:buNone/>
              <a:defRPr sz="1400" b="1" i="1">
                <a:solidFill>
                  <a:schemeClr val="dk1"/>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1" name="Google Shape;321;p34"/>
          <p:cNvSpPr txBox="1">
            <a:spLocks noGrp="1"/>
          </p:cNvSpPr>
          <p:nvPr>
            <p:ph type="body" idx="13"/>
          </p:nvPr>
        </p:nvSpPr>
        <p:spPr>
          <a:xfrm>
            <a:off x="4813818" y="3590214"/>
            <a:ext cx="2718357" cy="246279"/>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600"/>
              </a:spcBef>
              <a:spcAft>
                <a:spcPts val="0"/>
              </a:spcAft>
              <a:buSzPts val="1400"/>
              <a:buNone/>
              <a:defRPr sz="1400" b="1" i="1">
                <a:solidFill>
                  <a:schemeClr val="dk2"/>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2" name="Google Shape;322;p34"/>
          <p:cNvSpPr txBox="1">
            <a:spLocks noGrp="1"/>
          </p:cNvSpPr>
          <p:nvPr>
            <p:ph type="body" idx="14"/>
          </p:nvPr>
        </p:nvSpPr>
        <p:spPr>
          <a:xfrm>
            <a:off x="8301247" y="1559671"/>
            <a:ext cx="2728138" cy="246279"/>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600"/>
              </a:spcBef>
              <a:spcAft>
                <a:spcPts val="0"/>
              </a:spcAft>
              <a:buSzPts val="1400"/>
              <a:buNone/>
              <a:defRPr sz="1400" b="1" i="1">
                <a:solidFill>
                  <a:schemeClr val="lt1"/>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3" name="Google Shape;323;p34" descr="Прямоугольная фигура"/>
          <p:cNvSpPr/>
          <p:nvPr/>
        </p:nvSpPr>
        <p:spPr>
          <a:xfrm>
            <a:off x="0" y="2395688"/>
            <a:ext cx="622800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Макет правого изображения и содержимого">
  <p:cSld name="Макет правого изображения и содержимого">
    <p:spTree>
      <p:nvGrpSpPr>
        <p:cNvPr id="1" name="Shape 25"/>
        <p:cNvGrpSpPr/>
        <p:nvPr/>
      </p:nvGrpSpPr>
      <p:grpSpPr>
        <a:xfrm>
          <a:off x="0" y="0"/>
          <a:ext cx="0" cy="0"/>
          <a:chOff x="0" y="0"/>
          <a:chExt cx="0" cy="0"/>
        </a:xfrm>
      </p:grpSpPr>
      <p:sp>
        <p:nvSpPr>
          <p:cNvPr id="26" name="Google Shape;26;p17"/>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29" name="Google Shape;29;p17"/>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0" name="Google Shape;30;p17"/>
          <p:cNvSpPr txBox="1">
            <a:spLocks noGrp="1"/>
          </p:cNvSpPr>
          <p:nvPr>
            <p:ph type="body" idx="1"/>
          </p:nvPr>
        </p:nvSpPr>
        <p:spPr>
          <a:xfrm>
            <a:off x="862258" y="3095993"/>
            <a:ext cx="5242160" cy="539496"/>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SzPts val="1800"/>
              <a:buNone/>
              <a:defRPr sz="1800" b="1" i="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17"/>
          <p:cNvSpPr txBox="1">
            <a:spLocks noGrp="1"/>
          </p:cNvSpPr>
          <p:nvPr>
            <p:ph type="body" idx="2"/>
          </p:nvPr>
        </p:nvSpPr>
        <p:spPr>
          <a:xfrm>
            <a:off x="862258" y="3828000"/>
            <a:ext cx="5233742" cy="2175392"/>
          </a:xfrm>
          <a:prstGeom prst="rect">
            <a:avLst/>
          </a:prstGeom>
          <a:noFill/>
          <a:ln>
            <a:noFill/>
          </a:ln>
        </p:spPr>
        <p:txBody>
          <a:bodyPr spcFirstLastPara="1" wrap="square" lIns="0" tIns="0" rIns="0" bIns="0" anchor="t" anchorCtr="0">
            <a:normAutofit/>
          </a:bodyPr>
          <a:lstStyle>
            <a:lvl1pPr marL="457200" lvl="0" indent="-317500" algn="l">
              <a:lnSpc>
                <a:spcPct val="90000"/>
              </a:lnSpc>
              <a:spcBef>
                <a:spcPts val="600"/>
              </a:spcBef>
              <a:spcAft>
                <a:spcPts val="0"/>
              </a:spcAft>
              <a:buClr>
                <a:schemeClr val="lt2"/>
              </a:buClr>
              <a:buSzPts val="1400"/>
              <a:buFont typeface="Noto Sans Symbols"/>
              <a:buChar char="▪"/>
              <a:defRPr sz="1400" b="0" i="0">
                <a:solidFill>
                  <a:schemeClr val="dk2"/>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17"/>
          <p:cNvSpPr txBox="1">
            <a:spLocks noGrp="1"/>
          </p:cNvSpPr>
          <p:nvPr>
            <p:ph type="title"/>
          </p:nvPr>
        </p:nvSpPr>
        <p:spPr>
          <a:xfrm>
            <a:off x="838200" y="1391821"/>
            <a:ext cx="5262327" cy="13255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600"/>
              <a:buFont typeface="Tahoma"/>
              <a:buNone/>
              <a:defRPr sz="3600" b="1">
                <a:solidFill>
                  <a:schemeClr val="dk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7"/>
          <p:cNvSpPr>
            <a:spLocks noGrp="1"/>
          </p:cNvSpPr>
          <p:nvPr>
            <p:ph type="pic" idx="3"/>
          </p:nvPr>
        </p:nvSpPr>
        <p:spPr>
          <a:xfrm>
            <a:off x="839788" y="774398"/>
            <a:ext cx="2331720" cy="539496"/>
          </a:xfrm>
          <a:prstGeom prst="rect">
            <a:avLst/>
          </a:prstGeom>
          <a:noFill/>
          <a:ln>
            <a:noFill/>
          </a:ln>
        </p:spPr>
      </p:sp>
      <p:sp>
        <p:nvSpPr>
          <p:cNvPr id="34" name="Google Shape;34;p17"/>
          <p:cNvSpPr>
            <a:spLocks noGrp="1"/>
          </p:cNvSpPr>
          <p:nvPr>
            <p:ph type="pic" idx="4"/>
          </p:nvPr>
        </p:nvSpPr>
        <p:spPr>
          <a:xfrm>
            <a:off x="6959600" y="0"/>
            <a:ext cx="4370388" cy="6057900"/>
          </a:xfrm>
          <a:prstGeom prst="rect">
            <a:avLst/>
          </a:prstGeom>
          <a:noFill/>
          <a:ln>
            <a:noFill/>
          </a:ln>
        </p:spPr>
      </p:sp>
      <p:sp>
        <p:nvSpPr>
          <p:cNvPr id="35" name="Google Shape;35;p17" descr="Прямоугольная фигура"/>
          <p:cNvSpPr/>
          <p:nvPr/>
        </p:nvSpPr>
        <p:spPr>
          <a:xfrm>
            <a:off x="0" y="2816577"/>
            <a:ext cx="360000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Макет содержимого таблицы">
  <p:cSld name="Макет содержимого таблицы">
    <p:spTree>
      <p:nvGrpSpPr>
        <p:cNvPr id="1" name="Shape 324"/>
        <p:cNvGrpSpPr/>
        <p:nvPr/>
      </p:nvGrpSpPr>
      <p:grpSpPr>
        <a:xfrm>
          <a:off x="0" y="0"/>
          <a:ext cx="0" cy="0"/>
          <a:chOff x="0" y="0"/>
          <a:chExt cx="0" cy="0"/>
        </a:xfrm>
      </p:grpSpPr>
      <p:sp>
        <p:nvSpPr>
          <p:cNvPr id="325" name="Google Shape;325;p35"/>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35"/>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35"/>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328" name="Google Shape;328;p35"/>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29" name="Google Shape;329;p35"/>
          <p:cNvSpPr txBox="1">
            <a:spLocks noGrp="1"/>
          </p:cNvSpPr>
          <p:nvPr>
            <p:ph type="body" idx="1"/>
          </p:nvPr>
        </p:nvSpPr>
        <p:spPr>
          <a:xfrm>
            <a:off x="862258" y="1740127"/>
            <a:ext cx="7800832" cy="48146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800"/>
              <a:buNone/>
              <a:defRPr sz="1800" b="1" i="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0" name="Google Shape;330;p35"/>
          <p:cNvSpPr txBox="1">
            <a:spLocks noGrp="1"/>
          </p:cNvSpPr>
          <p:nvPr>
            <p:ph type="title"/>
          </p:nvPr>
        </p:nvSpPr>
        <p:spPr>
          <a:xfrm>
            <a:off x="838201" y="617258"/>
            <a:ext cx="7800832" cy="594132"/>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600"/>
              <a:buFont typeface="Tahoma"/>
              <a:buNone/>
              <a:defRPr sz="3600" b="1">
                <a:solidFill>
                  <a:schemeClr val="dk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1" name="Google Shape;331;p35"/>
          <p:cNvSpPr txBox="1">
            <a:spLocks noGrp="1"/>
          </p:cNvSpPr>
          <p:nvPr>
            <p:ph type="body" idx="2"/>
          </p:nvPr>
        </p:nvSpPr>
        <p:spPr>
          <a:xfrm>
            <a:off x="867819" y="2345281"/>
            <a:ext cx="4399506" cy="46738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SzPts val="2000"/>
              <a:buNone/>
              <a:defRPr sz="20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2" name="Google Shape;332;p35"/>
          <p:cNvSpPr>
            <a:spLocks noGrp="1"/>
          </p:cNvSpPr>
          <p:nvPr>
            <p:ph type="pic" idx="3"/>
          </p:nvPr>
        </p:nvSpPr>
        <p:spPr>
          <a:xfrm>
            <a:off x="9013409" y="774398"/>
            <a:ext cx="2331720" cy="539496"/>
          </a:xfrm>
          <a:prstGeom prst="rect">
            <a:avLst/>
          </a:prstGeom>
          <a:noFill/>
          <a:ln>
            <a:noFill/>
          </a:ln>
        </p:spPr>
      </p:sp>
      <p:sp>
        <p:nvSpPr>
          <p:cNvPr id="333" name="Google Shape;333;p35"/>
          <p:cNvSpPr txBox="1">
            <a:spLocks noGrp="1"/>
          </p:cNvSpPr>
          <p:nvPr>
            <p:ph type="body" idx="4"/>
          </p:nvPr>
        </p:nvSpPr>
        <p:spPr>
          <a:xfrm>
            <a:off x="6245711" y="2345281"/>
            <a:ext cx="5078469" cy="46738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SzPts val="2000"/>
              <a:buNone/>
              <a:defRPr sz="20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4" name="Google Shape;334;p35"/>
          <p:cNvSpPr txBox="1">
            <a:spLocks noGrp="1"/>
          </p:cNvSpPr>
          <p:nvPr>
            <p:ph type="body" idx="5"/>
          </p:nvPr>
        </p:nvSpPr>
        <p:spPr>
          <a:xfrm>
            <a:off x="862013" y="2998120"/>
            <a:ext cx="4818062" cy="26876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400"/>
              <a:buNone/>
              <a:defRPr sz="1400">
                <a:solidFill>
                  <a:schemeClr val="dk1"/>
                </a:solidFill>
              </a:defRPr>
            </a:lvl1pPr>
            <a:lvl2pPr marL="914400" lvl="1" indent="-228600" algn="l">
              <a:lnSpc>
                <a:spcPct val="90000"/>
              </a:lnSpc>
              <a:spcBef>
                <a:spcPts val="500"/>
              </a:spcBef>
              <a:spcAft>
                <a:spcPts val="0"/>
              </a:spcAft>
              <a:buSzPts val="1400"/>
              <a:buNone/>
              <a:defRPr sz="1400">
                <a:solidFill>
                  <a:schemeClr val="dk1"/>
                </a:solidFill>
              </a:defRPr>
            </a:lvl2pPr>
            <a:lvl3pPr marL="1371600" lvl="2" indent="-342900" algn="l">
              <a:lnSpc>
                <a:spcPct val="90000"/>
              </a:lnSpc>
              <a:spcBef>
                <a:spcPts val="500"/>
              </a:spcBef>
              <a:spcAft>
                <a:spcPts val="0"/>
              </a:spcAft>
              <a:buSzPts val="1800"/>
              <a:buChar char="▪"/>
              <a:defRPr>
                <a:solidFill>
                  <a:schemeClr val="dk1"/>
                </a:solidFill>
              </a:defRPr>
            </a:lvl3pPr>
            <a:lvl4pPr marL="1828800" lvl="3" indent="-330200" algn="l">
              <a:lnSpc>
                <a:spcPct val="90000"/>
              </a:lnSpc>
              <a:spcBef>
                <a:spcPts val="500"/>
              </a:spcBef>
              <a:spcAft>
                <a:spcPts val="0"/>
              </a:spcAft>
              <a:buSzPts val="1600"/>
              <a:buChar char="▪"/>
              <a:defRPr>
                <a:solidFill>
                  <a:schemeClr val="dk1"/>
                </a:solidFill>
              </a:defRPr>
            </a:lvl4pPr>
            <a:lvl5pPr marL="2286000" lvl="4" indent="-330200" algn="l">
              <a:lnSpc>
                <a:spcPct val="90000"/>
              </a:lnSpc>
              <a:spcBef>
                <a:spcPts val="500"/>
              </a:spcBef>
              <a:spcAft>
                <a:spcPts val="0"/>
              </a:spcAft>
              <a:buSzPts val="16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5" name="Google Shape;335;p35"/>
          <p:cNvSpPr txBox="1">
            <a:spLocks noGrp="1"/>
          </p:cNvSpPr>
          <p:nvPr>
            <p:ph type="body" idx="6"/>
          </p:nvPr>
        </p:nvSpPr>
        <p:spPr>
          <a:xfrm>
            <a:off x="6230001" y="2998120"/>
            <a:ext cx="5122211" cy="26876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400"/>
              <a:buNone/>
              <a:defRPr sz="1400">
                <a:solidFill>
                  <a:schemeClr val="dk1"/>
                </a:solidFill>
              </a:defRPr>
            </a:lvl1pPr>
            <a:lvl2pPr marL="914400" lvl="1" indent="-228600" algn="l">
              <a:lnSpc>
                <a:spcPct val="90000"/>
              </a:lnSpc>
              <a:spcBef>
                <a:spcPts val="500"/>
              </a:spcBef>
              <a:spcAft>
                <a:spcPts val="0"/>
              </a:spcAft>
              <a:buSzPts val="1400"/>
              <a:buNone/>
              <a:defRPr sz="1400">
                <a:solidFill>
                  <a:schemeClr val="dk1"/>
                </a:solidFill>
              </a:defRPr>
            </a:lvl2pPr>
            <a:lvl3pPr marL="1371600" lvl="2" indent="-342900" algn="l">
              <a:lnSpc>
                <a:spcPct val="90000"/>
              </a:lnSpc>
              <a:spcBef>
                <a:spcPts val="500"/>
              </a:spcBef>
              <a:spcAft>
                <a:spcPts val="0"/>
              </a:spcAft>
              <a:buSzPts val="1800"/>
              <a:buChar char="▪"/>
              <a:defRPr>
                <a:solidFill>
                  <a:schemeClr val="dk1"/>
                </a:solidFill>
              </a:defRPr>
            </a:lvl3pPr>
            <a:lvl4pPr marL="1828800" lvl="3" indent="-330200" algn="l">
              <a:lnSpc>
                <a:spcPct val="90000"/>
              </a:lnSpc>
              <a:spcBef>
                <a:spcPts val="500"/>
              </a:spcBef>
              <a:spcAft>
                <a:spcPts val="0"/>
              </a:spcAft>
              <a:buSzPts val="1600"/>
              <a:buChar char="▪"/>
              <a:defRPr>
                <a:solidFill>
                  <a:schemeClr val="dk1"/>
                </a:solidFill>
              </a:defRPr>
            </a:lvl4pPr>
            <a:lvl5pPr marL="2286000" lvl="4" indent="-330200" algn="l">
              <a:lnSpc>
                <a:spcPct val="90000"/>
              </a:lnSpc>
              <a:spcBef>
                <a:spcPts val="500"/>
              </a:spcBef>
              <a:spcAft>
                <a:spcPts val="0"/>
              </a:spcAft>
              <a:buSzPts val="16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6" name="Google Shape;336;p35" descr="Прямоугольная фигура"/>
          <p:cNvSpPr/>
          <p:nvPr/>
        </p:nvSpPr>
        <p:spPr>
          <a:xfrm>
            <a:off x="0" y="1347938"/>
            <a:ext cx="622800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Макет содержимого группы">
  <p:cSld name="Макет содержимого группы">
    <p:spTree>
      <p:nvGrpSpPr>
        <p:cNvPr id="1" name="Shape 337"/>
        <p:cNvGrpSpPr/>
        <p:nvPr/>
      </p:nvGrpSpPr>
      <p:grpSpPr>
        <a:xfrm>
          <a:off x="0" y="0"/>
          <a:ext cx="0" cy="0"/>
          <a:chOff x="0" y="0"/>
          <a:chExt cx="0" cy="0"/>
        </a:xfrm>
      </p:grpSpPr>
      <p:sp>
        <p:nvSpPr>
          <p:cNvPr id="338" name="Google Shape;338;p36"/>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9" name="Google Shape;339;p36"/>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36"/>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341" name="Google Shape;341;p36"/>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42" name="Google Shape;342;p36"/>
          <p:cNvSpPr txBox="1">
            <a:spLocks noGrp="1"/>
          </p:cNvSpPr>
          <p:nvPr>
            <p:ph type="title"/>
          </p:nvPr>
        </p:nvSpPr>
        <p:spPr>
          <a:xfrm>
            <a:off x="3256085" y="797157"/>
            <a:ext cx="5679831" cy="619448"/>
          </a:xfrm>
          <a:prstGeom prst="rect">
            <a:avLst/>
          </a:prstGeom>
          <a:noFill/>
          <a:ln>
            <a:noFill/>
          </a:ln>
        </p:spPr>
        <p:txBody>
          <a:bodyPr spcFirstLastPara="1" wrap="square" lIns="0" tIns="0" rIns="0" bIns="0" anchor="b" anchorCtr="0">
            <a:normAutofit/>
          </a:bodyPr>
          <a:lstStyle>
            <a:lvl1pPr lvl="0" algn="ctr">
              <a:lnSpc>
                <a:spcPct val="90000"/>
              </a:lnSpc>
              <a:spcBef>
                <a:spcPts val="0"/>
              </a:spcBef>
              <a:spcAft>
                <a:spcPts val="0"/>
              </a:spcAft>
              <a:buClr>
                <a:schemeClr val="dk1"/>
              </a:buClr>
              <a:buSzPts val="3600"/>
              <a:buFont typeface="Tahoma"/>
              <a:buNone/>
              <a:defRPr sz="3600" b="1">
                <a:solidFill>
                  <a:schemeClr val="dk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3" name="Google Shape;343;p36"/>
          <p:cNvSpPr>
            <a:spLocks noGrp="1"/>
          </p:cNvSpPr>
          <p:nvPr>
            <p:ph type="pic" idx="2"/>
          </p:nvPr>
        </p:nvSpPr>
        <p:spPr>
          <a:xfrm>
            <a:off x="839788" y="774398"/>
            <a:ext cx="2331720" cy="539496"/>
          </a:xfrm>
          <a:prstGeom prst="rect">
            <a:avLst/>
          </a:prstGeom>
          <a:noFill/>
          <a:ln>
            <a:noFill/>
          </a:ln>
        </p:spPr>
      </p:sp>
      <p:sp>
        <p:nvSpPr>
          <p:cNvPr id="344" name="Google Shape;344;p36"/>
          <p:cNvSpPr txBox="1">
            <a:spLocks noGrp="1"/>
          </p:cNvSpPr>
          <p:nvPr>
            <p:ph type="body" idx="1"/>
          </p:nvPr>
        </p:nvSpPr>
        <p:spPr>
          <a:xfrm>
            <a:off x="5212360" y="1865304"/>
            <a:ext cx="6103964" cy="815993"/>
          </a:xfrm>
          <a:prstGeom prst="rect">
            <a:avLst/>
          </a:prstGeom>
          <a:noFill/>
          <a:ln>
            <a:noFill/>
          </a:ln>
        </p:spPr>
        <p:txBody>
          <a:bodyPr spcFirstLastPara="1" wrap="square" lIns="36000" tIns="0" rIns="0" bIns="0" anchor="t" anchorCtr="0">
            <a:normAutofit/>
          </a:bodyPr>
          <a:lstStyle>
            <a:lvl1pPr marL="457200" lvl="0" indent="-228600" algn="l">
              <a:lnSpc>
                <a:spcPct val="90000"/>
              </a:lnSpc>
              <a:spcBef>
                <a:spcPts val="1000"/>
              </a:spcBef>
              <a:spcAft>
                <a:spcPts val="0"/>
              </a:spcAft>
              <a:buSzPts val="1800"/>
              <a:buNone/>
              <a:defRPr sz="1800" b="1" i="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5" name="Google Shape;345;p36"/>
          <p:cNvSpPr>
            <a:spLocks noGrp="1"/>
          </p:cNvSpPr>
          <p:nvPr>
            <p:ph type="pic" idx="3"/>
          </p:nvPr>
        </p:nvSpPr>
        <p:spPr>
          <a:xfrm>
            <a:off x="838200" y="3126698"/>
            <a:ext cx="960120" cy="960120"/>
          </a:xfrm>
          <a:prstGeom prst="rect">
            <a:avLst/>
          </a:prstGeom>
          <a:noFill/>
          <a:ln>
            <a:noFill/>
          </a:ln>
        </p:spPr>
      </p:sp>
      <p:sp>
        <p:nvSpPr>
          <p:cNvPr id="346" name="Google Shape;346;p36"/>
          <p:cNvSpPr/>
          <p:nvPr/>
        </p:nvSpPr>
        <p:spPr>
          <a:xfrm>
            <a:off x="1798320" y="3126698"/>
            <a:ext cx="2395728" cy="960120"/>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47" name="Google Shape;347;p36"/>
          <p:cNvSpPr txBox="1">
            <a:spLocks noGrp="1"/>
          </p:cNvSpPr>
          <p:nvPr>
            <p:ph type="body" idx="4"/>
          </p:nvPr>
        </p:nvSpPr>
        <p:spPr>
          <a:xfrm>
            <a:off x="1921253" y="3329723"/>
            <a:ext cx="2149559" cy="325986"/>
          </a:xfrm>
          <a:prstGeom prst="rect">
            <a:avLst/>
          </a:prstGeom>
          <a:noFill/>
          <a:ln>
            <a:noFill/>
          </a:ln>
        </p:spPr>
        <p:txBody>
          <a:bodyPr spcFirstLastPara="1" wrap="square" lIns="91425" tIns="45700" rIns="91425" bIns="0" anchor="t" anchorCtr="0">
            <a:noAutofit/>
          </a:bodyPr>
          <a:lstStyle>
            <a:lvl1pPr marL="457200" lvl="0" indent="-228600" algn="l">
              <a:lnSpc>
                <a:spcPct val="90000"/>
              </a:lnSpc>
              <a:spcBef>
                <a:spcPts val="600"/>
              </a:spcBef>
              <a:spcAft>
                <a:spcPts val="0"/>
              </a:spcAft>
              <a:buSzPts val="2000"/>
              <a:buNone/>
              <a:defRPr sz="2000" b="1">
                <a:solidFill>
                  <a:schemeClr val="dk1"/>
                </a:solidFill>
                <a:latin typeface="Tahoma"/>
                <a:ea typeface="Tahoma"/>
                <a:cs typeface="Tahoma"/>
                <a:sym typeface="Tahoma"/>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p36"/>
          <p:cNvSpPr txBox="1">
            <a:spLocks noGrp="1"/>
          </p:cNvSpPr>
          <p:nvPr>
            <p:ph type="body" idx="5"/>
          </p:nvPr>
        </p:nvSpPr>
        <p:spPr>
          <a:xfrm>
            <a:off x="1922832" y="3658532"/>
            <a:ext cx="2148282" cy="244923"/>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600"/>
              </a:spcBef>
              <a:spcAft>
                <a:spcPts val="0"/>
              </a:spcAft>
              <a:buSzPts val="1400"/>
              <a:buNone/>
              <a:defRPr sz="1400" b="0" i="1">
                <a:solidFill>
                  <a:schemeClr val="dk2"/>
                </a:solidFill>
                <a:latin typeface="Times New Roman"/>
                <a:ea typeface="Times New Roman"/>
                <a:cs typeface="Times New Roman"/>
                <a:sym typeface="Times New Roman"/>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9" name="Google Shape;349;p36"/>
          <p:cNvSpPr>
            <a:spLocks noGrp="1"/>
          </p:cNvSpPr>
          <p:nvPr>
            <p:ph type="pic" idx="6"/>
          </p:nvPr>
        </p:nvSpPr>
        <p:spPr>
          <a:xfrm>
            <a:off x="7977409" y="3126698"/>
            <a:ext cx="960120" cy="960120"/>
          </a:xfrm>
          <a:prstGeom prst="rect">
            <a:avLst/>
          </a:prstGeom>
          <a:noFill/>
          <a:ln>
            <a:noFill/>
          </a:ln>
        </p:spPr>
      </p:sp>
      <p:sp>
        <p:nvSpPr>
          <p:cNvPr id="350" name="Google Shape;350;p36"/>
          <p:cNvSpPr/>
          <p:nvPr/>
        </p:nvSpPr>
        <p:spPr>
          <a:xfrm>
            <a:off x="8937529" y="3126698"/>
            <a:ext cx="2395728" cy="960120"/>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51" name="Google Shape;351;p36"/>
          <p:cNvSpPr txBox="1">
            <a:spLocks noGrp="1"/>
          </p:cNvSpPr>
          <p:nvPr>
            <p:ph type="body" idx="7"/>
          </p:nvPr>
        </p:nvSpPr>
        <p:spPr>
          <a:xfrm>
            <a:off x="9060462" y="3329723"/>
            <a:ext cx="2149559" cy="325986"/>
          </a:xfrm>
          <a:prstGeom prst="rect">
            <a:avLst/>
          </a:prstGeom>
          <a:noFill/>
          <a:ln>
            <a:noFill/>
          </a:ln>
        </p:spPr>
        <p:txBody>
          <a:bodyPr spcFirstLastPara="1" wrap="square" lIns="91425" tIns="45700" rIns="91425" bIns="0" anchor="t" anchorCtr="0">
            <a:noAutofit/>
          </a:bodyPr>
          <a:lstStyle>
            <a:lvl1pPr marL="457200" lvl="0" indent="-228600" algn="l">
              <a:lnSpc>
                <a:spcPct val="90000"/>
              </a:lnSpc>
              <a:spcBef>
                <a:spcPts val="600"/>
              </a:spcBef>
              <a:spcAft>
                <a:spcPts val="0"/>
              </a:spcAft>
              <a:buSzPts val="2000"/>
              <a:buNone/>
              <a:defRPr sz="2000" b="1">
                <a:solidFill>
                  <a:schemeClr val="dk1"/>
                </a:solidFill>
                <a:latin typeface="Tahoma"/>
                <a:ea typeface="Tahoma"/>
                <a:cs typeface="Tahoma"/>
                <a:sym typeface="Tahoma"/>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2" name="Google Shape;352;p36"/>
          <p:cNvSpPr txBox="1">
            <a:spLocks noGrp="1"/>
          </p:cNvSpPr>
          <p:nvPr>
            <p:ph type="body" idx="8"/>
          </p:nvPr>
        </p:nvSpPr>
        <p:spPr>
          <a:xfrm>
            <a:off x="9062041" y="3658532"/>
            <a:ext cx="2148282" cy="244923"/>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600"/>
              </a:spcBef>
              <a:spcAft>
                <a:spcPts val="0"/>
              </a:spcAft>
              <a:buSzPts val="1400"/>
              <a:buNone/>
              <a:defRPr sz="1400" b="0" i="1">
                <a:solidFill>
                  <a:schemeClr val="dk2"/>
                </a:solidFill>
                <a:latin typeface="Times New Roman"/>
                <a:ea typeface="Times New Roman"/>
                <a:cs typeface="Times New Roman"/>
                <a:sym typeface="Times New Roman"/>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36"/>
          <p:cNvSpPr>
            <a:spLocks noGrp="1"/>
          </p:cNvSpPr>
          <p:nvPr>
            <p:ph type="pic" idx="9"/>
          </p:nvPr>
        </p:nvSpPr>
        <p:spPr>
          <a:xfrm>
            <a:off x="4403916" y="3126698"/>
            <a:ext cx="960120" cy="960120"/>
          </a:xfrm>
          <a:prstGeom prst="rect">
            <a:avLst/>
          </a:prstGeom>
          <a:noFill/>
          <a:ln>
            <a:noFill/>
          </a:ln>
        </p:spPr>
      </p:sp>
      <p:sp>
        <p:nvSpPr>
          <p:cNvPr id="354" name="Google Shape;354;p36"/>
          <p:cNvSpPr/>
          <p:nvPr/>
        </p:nvSpPr>
        <p:spPr>
          <a:xfrm>
            <a:off x="5364036" y="3126698"/>
            <a:ext cx="2399617" cy="960120"/>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55" name="Google Shape;355;p36"/>
          <p:cNvSpPr txBox="1">
            <a:spLocks noGrp="1"/>
          </p:cNvSpPr>
          <p:nvPr>
            <p:ph type="body" idx="13"/>
          </p:nvPr>
        </p:nvSpPr>
        <p:spPr>
          <a:xfrm>
            <a:off x="5486969" y="3329723"/>
            <a:ext cx="2149559" cy="325986"/>
          </a:xfrm>
          <a:prstGeom prst="rect">
            <a:avLst/>
          </a:prstGeom>
          <a:noFill/>
          <a:ln>
            <a:noFill/>
          </a:ln>
        </p:spPr>
        <p:txBody>
          <a:bodyPr spcFirstLastPara="1" wrap="square" lIns="91425" tIns="45700" rIns="91425" bIns="0" anchor="t" anchorCtr="0">
            <a:noAutofit/>
          </a:bodyPr>
          <a:lstStyle>
            <a:lvl1pPr marL="457200" lvl="0" indent="-228600" algn="l">
              <a:lnSpc>
                <a:spcPct val="90000"/>
              </a:lnSpc>
              <a:spcBef>
                <a:spcPts val="600"/>
              </a:spcBef>
              <a:spcAft>
                <a:spcPts val="0"/>
              </a:spcAft>
              <a:buSzPts val="2000"/>
              <a:buNone/>
              <a:defRPr sz="2000" b="1">
                <a:solidFill>
                  <a:schemeClr val="dk1"/>
                </a:solidFill>
                <a:latin typeface="Tahoma"/>
                <a:ea typeface="Tahoma"/>
                <a:cs typeface="Tahoma"/>
                <a:sym typeface="Tahoma"/>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6" name="Google Shape;356;p36"/>
          <p:cNvSpPr txBox="1">
            <a:spLocks noGrp="1"/>
          </p:cNvSpPr>
          <p:nvPr>
            <p:ph type="body" idx="14"/>
          </p:nvPr>
        </p:nvSpPr>
        <p:spPr>
          <a:xfrm>
            <a:off x="5488548" y="3658532"/>
            <a:ext cx="2148282" cy="244923"/>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600"/>
              </a:spcBef>
              <a:spcAft>
                <a:spcPts val="0"/>
              </a:spcAft>
              <a:buSzPts val="1400"/>
              <a:buNone/>
              <a:defRPr sz="1400" b="0" i="1">
                <a:solidFill>
                  <a:schemeClr val="dk2"/>
                </a:solidFill>
                <a:latin typeface="Times New Roman"/>
                <a:ea typeface="Times New Roman"/>
                <a:cs typeface="Times New Roman"/>
                <a:sym typeface="Times New Roman"/>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7" name="Google Shape;357;p36"/>
          <p:cNvSpPr>
            <a:spLocks noGrp="1"/>
          </p:cNvSpPr>
          <p:nvPr>
            <p:ph type="pic" idx="15"/>
          </p:nvPr>
        </p:nvSpPr>
        <p:spPr>
          <a:xfrm>
            <a:off x="1278466" y="4316113"/>
            <a:ext cx="960120" cy="960120"/>
          </a:xfrm>
          <a:prstGeom prst="rect">
            <a:avLst/>
          </a:prstGeom>
          <a:noFill/>
          <a:ln>
            <a:noFill/>
          </a:ln>
        </p:spPr>
      </p:sp>
      <p:sp>
        <p:nvSpPr>
          <p:cNvPr id="358" name="Google Shape;358;p36"/>
          <p:cNvSpPr/>
          <p:nvPr/>
        </p:nvSpPr>
        <p:spPr>
          <a:xfrm>
            <a:off x="2238586" y="4316113"/>
            <a:ext cx="2395728" cy="960120"/>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59" name="Google Shape;359;p36"/>
          <p:cNvSpPr txBox="1">
            <a:spLocks noGrp="1"/>
          </p:cNvSpPr>
          <p:nvPr>
            <p:ph type="body" idx="16"/>
          </p:nvPr>
        </p:nvSpPr>
        <p:spPr>
          <a:xfrm>
            <a:off x="2361519" y="4519138"/>
            <a:ext cx="2149559" cy="325986"/>
          </a:xfrm>
          <a:prstGeom prst="rect">
            <a:avLst/>
          </a:prstGeom>
          <a:noFill/>
          <a:ln>
            <a:noFill/>
          </a:ln>
        </p:spPr>
        <p:txBody>
          <a:bodyPr spcFirstLastPara="1" wrap="square" lIns="91425" tIns="45700" rIns="91425" bIns="0" anchor="t" anchorCtr="0">
            <a:noAutofit/>
          </a:bodyPr>
          <a:lstStyle>
            <a:lvl1pPr marL="457200" lvl="0" indent="-228600" algn="l">
              <a:lnSpc>
                <a:spcPct val="90000"/>
              </a:lnSpc>
              <a:spcBef>
                <a:spcPts val="600"/>
              </a:spcBef>
              <a:spcAft>
                <a:spcPts val="0"/>
              </a:spcAft>
              <a:buSzPts val="2000"/>
              <a:buNone/>
              <a:defRPr sz="2000" b="1">
                <a:solidFill>
                  <a:schemeClr val="dk1"/>
                </a:solidFill>
                <a:latin typeface="Tahoma"/>
                <a:ea typeface="Tahoma"/>
                <a:cs typeface="Tahoma"/>
                <a:sym typeface="Tahoma"/>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36"/>
          <p:cNvSpPr txBox="1">
            <a:spLocks noGrp="1"/>
          </p:cNvSpPr>
          <p:nvPr>
            <p:ph type="body" idx="17"/>
          </p:nvPr>
        </p:nvSpPr>
        <p:spPr>
          <a:xfrm>
            <a:off x="2363098" y="4847947"/>
            <a:ext cx="2148282" cy="244923"/>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600"/>
              </a:spcBef>
              <a:spcAft>
                <a:spcPts val="0"/>
              </a:spcAft>
              <a:buSzPts val="1400"/>
              <a:buNone/>
              <a:defRPr sz="1400" b="0" i="1">
                <a:solidFill>
                  <a:schemeClr val="dk2"/>
                </a:solidFill>
                <a:latin typeface="Times New Roman"/>
                <a:ea typeface="Times New Roman"/>
                <a:cs typeface="Times New Roman"/>
                <a:sym typeface="Times New Roman"/>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p36"/>
          <p:cNvSpPr>
            <a:spLocks noGrp="1"/>
          </p:cNvSpPr>
          <p:nvPr>
            <p:ph type="pic" idx="18"/>
          </p:nvPr>
        </p:nvSpPr>
        <p:spPr>
          <a:xfrm>
            <a:off x="8417675" y="4316113"/>
            <a:ext cx="960120" cy="960120"/>
          </a:xfrm>
          <a:prstGeom prst="rect">
            <a:avLst/>
          </a:prstGeom>
          <a:noFill/>
          <a:ln>
            <a:noFill/>
          </a:ln>
        </p:spPr>
      </p:sp>
      <p:sp>
        <p:nvSpPr>
          <p:cNvPr id="362" name="Google Shape;362;p36"/>
          <p:cNvSpPr/>
          <p:nvPr/>
        </p:nvSpPr>
        <p:spPr>
          <a:xfrm>
            <a:off x="9377795" y="4316113"/>
            <a:ext cx="2395728" cy="960120"/>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63" name="Google Shape;363;p36"/>
          <p:cNvSpPr txBox="1">
            <a:spLocks noGrp="1"/>
          </p:cNvSpPr>
          <p:nvPr>
            <p:ph type="body" idx="19"/>
          </p:nvPr>
        </p:nvSpPr>
        <p:spPr>
          <a:xfrm>
            <a:off x="9500728" y="4519138"/>
            <a:ext cx="2149559" cy="325986"/>
          </a:xfrm>
          <a:prstGeom prst="rect">
            <a:avLst/>
          </a:prstGeom>
          <a:noFill/>
          <a:ln>
            <a:noFill/>
          </a:ln>
        </p:spPr>
        <p:txBody>
          <a:bodyPr spcFirstLastPara="1" wrap="square" lIns="91425" tIns="45700" rIns="91425" bIns="0" anchor="t" anchorCtr="0">
            <a:noAutofit/>
          </a:bodyPr>
          <a:lstStyle>
            <a:lvl1pPr marL="457200" lvl="0" indent="-228600" algn="l">
              <a:lnSpc>
                <a:spcPct val="90000"/>
              </a:lnSpc>
              <a:spcBef>
                <a:spcPts val="600"/>
              </a:spcBef>
              <a:spcAft>
                <a:spcPts val="0"/>
              </a:spcAft>
              <a:buSzPts val="2000"/>
              <a:buNone/>
              <a:defRPr sz="2000" b="1">
                <a:solidFill>
                  <a:schemeClr val="dk1"/>
                </a:solidFill>
                <a:latin typeface="Tahoma"/>
                <a:ea typeface="Tahoma"/>
                <a:cs typeface="Tahoma"/>
                <a:sym typeface="Tahoma"/>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4" name="Google Shape;364;p36"/>
          <p:cNvSpPr txBox="1">
            <a:spLocks noGrp="1"/>
          </p:cNvSpPr>
          <p:nvPr>
            <p:ph type="body" idx="20"/>
          </p:nvPr>
        </p:nvSpPr>
        <p:spPr>
          <a:xfrm>
            <a:off x="9502307" y="4847947"/>
            <a:ext cx="2148282" cy="244923"/>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600"/>
              </a:spcBef>
              <a:spcAft>
                <a:spcPts val="0"/>
              </a:spcAft>
              <a:buSzPts val="1400"/>
              <a:buNone/>
              <a:defRPr sz="1400" b="0" i="1">
                <a:solidFill>
                  <a:schemeClr val="dk2"/>
                </a:solidFill>
                <a:latin typeface="Times New Roman"/>
                <a:ea typeface="Times New Roman"/>
                <a:cs typeface="Times New Roman"/>
                <a:sym typeface="Times New Roman"/>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5" name="Google Shape;365;p36"/>
          <p:cNvSpPr>
            <a:spLocks noGrp="1"/>
          </p:cNvSpPr>
          <p:nvPr>
            <p:ph type="pic" idx="21"/>
          </p:nvPr>
        </p:nvSpPr>
        <p:spPr>
          <a:xfrm>
            <a:off x="4844182" y="4316113"/>
            <a:ext cx="960120" cy="960120"/>
          </a:xfrm>
          <a:prstGeom prst="rect">
            <a:avLst/>
          </a:prstGeom>
          <a:noFill/>
          <a:ln>
            <a:noFill/>
          </a:ln>
        </p:spPr>
      </p:sp>
      <p:sp>
        <p:nvSpPr>
          <p:cNvPr id="366" name="Google Shape;366;p36"/>
          <p:cNvSpPr/>
          <p:nvPr/>
        </p:nvSpPr>
        <p:spPr>
          <a:xfrm>
            <a:off x="5804302" y="4316113"/>
            <a:ext cx="2399617" cy="960120"/>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67" name="Google Shape;367;p36"/>
          <p:cNvSpPr txBox="1">
            <a:spLocks noGrp="1"/>
          </p:cNvSpPr>
          <p:nvPr>
            <p:ph type="body" idx="22"/>
          </p:nvPr>
        </p:nvSpPr>
        <p:spPr>
          <a:xfrm>
            <a:off x="5927235" y="4519138"/>
            <a:ext cx="2149559" cy="325986"/>
          </a:xfrm>
          <a:prstGeom prst="rect">
            <a:avLst/>
          </a:prstGeom>
          <a:noFill/>
          <a:ln>
            <a:noFill/>
          </a:ln>
        </p:spPr>
        <p:txBody>
          <a:bodyPr spcFirstLastPara="1" wrap="square" lIns="91425" tIns="45700" rIns="91425" bIns="0" anchor="t" anchorCtr="0">
            <a:noAutofit/>
          </a:bodyPr>
          <a:lstStyle>
            <a:lvl1pPr marL="457200" lvl="0" indent="-228600" algn="l">
              <a:lnSpc>
                <a:spcPct val="90000"/>
              </a:lnSpc>
              <a:spcBef>
                <a:spcPts val="600"/>
              </a:spcBef>
              <a:spcAft>
                <a:spcPts val="0"/>
              </a:spcAft>
              <a:buSzPts val="2000"/>
              <a:buNone/>
              <a:defRPr sz="2000" b="1">
                <a:solidFill>
                  <a:schemeClr val="dk1"/>
                </a:solidFill>
                <a:latin typeface="Tahoma"/>
                <a:ea typeface="Tahoma"/>
                <a:cs typeface="Tahoma"/>
                <a:sym typeface="Tahoma"/>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p36"/>
          <p:cNvSpPr txBox="1">
            <a:spLocks noGrp="1"/>
          </p:cNvSpPr>
          <p:nvPr>
            <p:ph type="body" idx="23"/>
          </p:nvPr>
        </p:nvSpPr>
        <p:spPr>
          <a:xfrm>
            <a:off x="5928814" y="4847947"/>
            <a:ext cx="2148282" cy="244923"/>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600"/>
              </a:spcBef>
              <a:spcAft>
                <a:spcPts val="0"/>
              </a:spcAft>
              <a:buSzPts val="1400"/>
              <a:buNone/>
              <a:defRPr sz="1400" b="0" i="1">
                <a:solidFill>
                  <a:schemeClr val="dk2"/>
                </a:solidFill>
                <a:latin typeface="Times New Roman"/>
                <a:ea typeface="Times New Roman"/>
                <a:cs typeface="Times New Roman"/>
                <a:sym typeface="Times New Roman"/>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9" name="Google Shape;369;p36" descr="Прямоугольная фигура"/>
          <p:cNvSpPr/>
          <p:nvPr/>
        </p:nvSpPr>
        <p:spPr>
          <a:xfrm>
            <a:off x="0" y="1516317"/>
            <a:ext cx="8076794"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Макет изображения и содержимого">
  <p:cSld name="Макет изображения и содержимого">
    <p:spTree>
      <p:nvGrpSpPr>
        <p:cNvPr id="1" name="Shape 370"/>
        <p:cNvGrpSpPr/>
        <p:nvPr/>
      </p:nvGrpSpPr>
      <p:grpSpPr>
        <a:xfrm>
          <a:off x="0" y="0"/>
          <a:ext cx="0" cy="0"/>
          <a:chOff x="0" y="0"/>
          <a:chExt cx="0" cy="0"/>
        </a:xfrm>
      </p:grpSpPr>
      <p:sp>
        <p:nvSpPr>
          <p:cNvPr id="371" name="Google Shape;371;p37"/>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2" name="Google Shape;372;p37"/>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3" name="Google Shape;373;p37"/>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374" name="Google Shape;374;p37"/>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75" name="Google Shape;375;p37"/>
          <p:cNvSpPr txBox="1">
            <a:spLocks noGrp="1"/>
          </p:cNvSpPr>
          <p:nvPr>
            <p:ph type="title"/>
          </p:nvPr>
        </p:nvSpPr>
        <p:spPr>
          <a:xfrm>
            <a:off x="6096000" y="1404545"/>
            <a:ext cx="5267789" cy="13255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600"/>
              <a:buFont typeface="Tahoma"/>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6" name="Google Shape;376;p37"/>
          <p:cNvSpPr txBox="1">
            <a:spLocks noGrp="1"/>
          </p:cNvSpPr>
          <p:nvPr>
            <p:ph type="body" idx="1"/>
          </p:nvPr>
        </p:nvSpPr>
        <p:spPr>
          <a:xfrm>
            <a:off x="6094614" y="3148026"/>
            <a:ext cx="5276260" cy="539496"/>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SzPts val="1800"/>
              <a:buNone/>
              <a:defRPr sz="1800" b="1" i="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7" name="Google Shape;377;p37"/>
          <p:cNvSpPr txBox="1">
            <a:spLocks noGrp="1"/>
          </p:cNvSpPr>
          <p:nvPr>
            <p:ph type="body" idx="2"/>
          </p:nvPr>
        </p:nvSpPr>
        <p:spPr>
          <a:xfrm>
            <a:off x="5834740" y="3880032"/>
            <a:ext cx="5536134" cy="2025307"/>
          </a:xfrm>
          <a:prstGeom prst="rect">
            <a:avLst/>
          </a:prstGeom>
          <a:noFill/>
          <a:ln>
            <a:noFill/>
          </a:ln>
        </p:spPr>
        <p:txBody>
          <a:bodyPr spcFirstLastPara="1" wrap="square" lIns="0" tIns="0" rIns="0" bIns="0" anchor="t" anchorCtr="0">
            <a:normAutofit/>
          </a:bodyPr>
          <a:lstStyle>
            <a:lvl1pPr marL="457200" lvl="0" indent="-317500" algn="l">
              <a:lnSpc>
                <a:spcPct val="90000"/>
              </a:lnSpc>
              <a:spcBef>
                <a:spcPts val="600"/>
              </a:spcBef>
              <a:spcAft>
                <a:spcPts val="0"/>
              </a:spcAft>
              <a:buClr>
                <a:schemeClr val="lt2"/>
              </a:buClr>
              <a:buSzPts val="1400"/>
              <a:buFont typeface="Noto Sans Symbols"/>
              <a:buChar char="▪"/>
              <a:defRPr sz="1400" b="0" i="0">
                <a:solidFill>
                  <a:schemeClr val="dk2"/>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8" name="Google Shape;378;p37"/>
          <p:cNvSpPr>
            <a:spLocks noGrp="1"/>
          </p:cNvSpPr>
          <p:nvPr>
            <p:ph type="pic" idx="3"/>
          </p:nvPr>
        </p:nvSpPr>
        <p:spPr>
          <a:xfrm>
            <a:off x="0" y="0"/>
            <a:ext cx="5267325" cy="5829300"/>
          </a:xfrm>
          <a:prstGeom prst="rect">
            <a:avLst/>
          </a:prstGeom>
          <a:noFill/>
          <a:ln>
            <a:noFill/>
          </a:ln>
        </p:spPr>
      </p:sp>
      <p:sp>
        <p:nvSpPr>
          <p:cNvPr id="379" name="Google Shape;379;p37"/>
          <p:cNvSpPr>
            <a:spLocks noGrp="1"/>
          </p:cNvSpPr>
          <p:nvPr>
            <p:ph type="pic" idx="4"/>
          </p:nvPr>
        </p:nvSpPr>
        <p:spPr>
          <a:xfrm>
            <a:off x="9013409" y="774398"/>
            <a:ext cx="2331720" cy="539496"/>
          </a:xfrm>
          <a:prstGeom prst="rect">
            <a:avLst/>
          </a:prstGeom>
          <a:noFill/>
          <a:ln>
            <a:noFill/>
          </a:ln>
        </p:spPr>
      </p:sp>
      <p:sp>
        <p:nvSpPr>
          <p:cNvPr id="380" name="Google Shape;380;p37" descr="Прямоугольная фигура"/>
          <p:cNvSpPr/>
          <p:nvPr/>
        </p:nvSpPr>
        <p:spPr>
          <a:xfrm>
            <a:off x="5267325" y="2815120"/>
            <a:ext cx="277200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Макет содержимого приложения">
  <p:cSld name="Макет содержимого приложения">
    <p:spTree>
      <p:nvGrpSpPr>
        <p:cNvPr id="1" name="Shape 381"/>
        <p:cNvGrpSpPr/>
        <p:nvPr/>
      </p:nvGrpSpPr>
      <p:grpSpPr>
        <a:xfrm>
          <a:off x="0" y="0"/>
          <a:ext cx="0" cy="0"/>
          <a:chOff x="0" y="0"/>
          <a:chExt cx="0" cy="0"/>
        </a:xfrm>
      </p:grpSpPr>
      <p:sp>
        <p:nvSpPr>
          <p:cNvPr id="382" name="Google Shape;382;p38"/>
          <p:cNvSpPr/>
          <p:nvPr/>
        </p:nvSpPr>
        <p:spPr>
          <a:xfrm>
            <a:off x="3919728" y="1"/>
            <a:ext cx="4352544" cy="2299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83" name="Google Shape;383;p38"/>
          <p:cNvSpPr>
            <a:spLocks noGrp="1"/>
          </p:cNvSpPr>
          <p:nvPr>
            <p:ph type="pic" idx="2"/>
          </p:nvPr>
        </p:nvSpPr>
        <p:spPr>
          <a:xfrm>
            <a:off x="0" y="2299716"/>
            <a:ext cx="11352213" cy="3758184"/>
          </a:xfrm>
          <a:prstGeom prst="rect">
            <a:avLst/>
          </a:prstGeom>
          <a:noFill/>
          <a:ln>
            <a:noFill/>
          </a:ln>
        </p:spPr>
      </p:sp>
      <p:sp>
        <p:nvSpPr>
          <p:cNvPr id="384" name="Google Shape;384;p38"/>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5" name="Google Shape;385;p38"/>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6" name="Google Shape;386;p38"/>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387" name="Google Shape;387;p38"/>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88" name="Google Shape;388;p38"/>
          <p:cNvSpPr txBox="1">
            <a:spLocks noGrp="1"/>
          </p:cNvSpPr>
          <p:nvPr>
            <p:ph type="title"/>
          </p:nvPr>
        </p:nvSpPr>
        <p:spPr>
          <a:xfrm>
            <a:off x="3919728" y="0"/>
            <a:ext cx="4352544" cy="2299716"/>
          </a:xfrm>
          <a:prstGeom prst="rect">
            <a:avLst/>
          </a:prstGeom>
          <a:noFill/>
          <a:ln>
            <a:noFill/>
          </a:ln>
        </p:spPr>
        <p:txBody>
          <a:bodyPr spcFirstLastPara="1" wrap="square" lIns="0" tIns="684000" rIns="0" bIns="0" anchor="t" anchorCtr="0">
            <a:normAutofit/>
          </a:bodyPr>
          <a:lstStyle>
            <a:lvl1pPr lvl="0" algn="ctr">
              <a:lnSpc>
                <a:spcPct val="90000"/>
              </a:lnSpc>
              <a:spcBef>
                <a:spcPts val="0"/>
              </a:spcBef>
              <a:spcAft>
                <a:spcPts val="0"/>
              </a:spcAft>
              <a:buClr>
                <a:schemeClr val="lt2"/>
              </a:buClr>
              <a:buSzPts val="3600"/>
              <a:buFont typeface="Tahoma"/>
              <a:buNone/>
              <a:defRPr sz="3600" b="1">
                <a:solidFill>
                  <a:schemeClr val="lt2"/>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9" name="Google Shape;389;p38"/>
          <p:cNvSpPr>
            <a:spLocks noGrp="1"/>
          </p:cNvSpPr>
          <p:nvPr>
            <p:ph type="pic" idx="3"/>
          </p:nvPr>
        </p:nvSpPr>
        <p:spPr>
          <a:xfrm>
            <a:off x="839788" y="774398"/>
            <a:ext cx="2331720" cy="539496"/>
          </a:xfrm>
          <a:prstGeom prst="rect">
            <a:avLst/>
          </a:prstGeom>
          <a:noFill/>
          <a:ln>
            <a:noFill/>
          </a:ln>
        </p:spPr>
      </p:sp>
      <p:sp>
        <p:nvSpPr>
          <p:cNvPr id="390" name="Google Shape;390;p38" descr="Прямоугольная фигура"/>
          <p:cNvSpPr/>
          <p:nvPr/>
        </p:nvSpPr>
        <p:spPr>
          <a:xfrm>
            <a:off x="4382787" y="1548553"/>
            <a:ext cx="781200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Макет содержимого отзыва">
  <p:cSld name="Макет содержимого отзыва">
    <p:spTree>
      <p:nvGrpSpPr>
        <p:cNvPr id="1" name="Shape 391"/>
        <p:cNvGrpSpPr/>
        <p:nvPr/>
      </p:nvGrpSpPr>
      <p:grpSpPr>
        <a:xfrm>
          <a:off x="0" y="0"/>
          <a:ext cx="0" cy="0"/>
          <a:chOff x="0" y="0"/>
          <a:chExt cx="0" cy="0"/>
        </a:xfrm>
      </p:grpSpPr>
      <p:sp>
        <p:nvSpPr>
          <p:cNvPr id="392" name="Google Shape;392;p39"/>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3" name="Google Shape;393;p39"/>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4" name="Google Shape;394;p39"/>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395" name="Google Shape;395;p39"/>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96" name="Google Shape;396;p39"/>
          <p:cNvSpPr txBox="1">
            <a:spLocks noGrp="1"/>
          </p:cNvSpPr>
          <p:nvPr>
            <p:ph type="title"/>
          </p:nvPr>
        </p:nvSpPr>
        <p:spPr>
          <a:xfrm>
            <a:off x="3256085" y="707217"/>
            <a:ext cx="5679831" cy="606677"/>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Tahoma"/>
              <a:buNone/>
              <a:defRPr sz="3600" b="1">
                <a:solidFill>
                  <a:schemeClr val="dk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7" name="Google Shape;397;p39"/>
          <p:cNvSpPr>
            <a:spLocks noGrp="1"/>
          </p:cNvSpPr>
          <p:nvPr>
            <p:ph type="pic" idx="2"/>
          </p:nvPr>
        </p:nvSpPr>
        <p:spPr>
          <a:xfrm>
            <a:off x="839788" y="774398"/>
            <a:ext cx="2331720" cy="539496"/>
          </a:xfrm>
          <a:prstGeom prst="rect">
            <a:avLst/>
          </a:prstGeom>
          <a:noFill/>
          <a:ln>
            <a:noFill/>
          </a:ln>
        </p:spPr>
      </p:sp>
      <p:sp>
        <p:nvSpPr>
          <p:cNvPr id="398" name="Google Shape;398;p39"/>
          <p:cNvSpPr>
            <a:spLocks noGrp="1"/>
          </p:cNvSpPr>
          <p:nvPr>
            <p:ph type="pic" idx="3"/>
          </p:nvPr>
        </p:nvSpPr>
        <p:spPr>
          <a:xfrm>
            <a:off x="838200" y="4808540"/>
            <a:ext cx="960120" cy="960120"/>
          </a:xfrm>
          <a:prstGeom prst="rect">
            <a:avLst/>
          </a:prstGeom>
          <a:noFill/>
          <a:ln>
            <a:noFill/>
          </a:ln>
        </p:spPr>
      </p:sp>
      <p:sp>
        <p:nvSpPr>
          <p:cNvPr id="399" name="Google Shape;399;p39"/>
          <p:cNvSpPr txBox="1">
            <a:spLocks noGrp="1"/>
          </p:cNvSpPr>
          <p:nvPr>
            <p:ph type="body" idx="1"/>
          </p:nvPr>
        </p:nvSpPr>
        <p:spPr>
          <a:xfrm>
            <a:off x="1921253" y="4732171"/>
            <a:ext cx="2149559" cy="325986"/>
          </a:xfrm>
          <a:prstGeom prst="rect">
            <a:avLst/>
          </a:prstGeom>
          <a:noFill/>
          <a:ln>
            <a:noFill/>
          </a:ln>
        </p:spPr>
        <p:txBody>
          <a:bodyPr spcFirstLastPara="1" wrap="square" lIns="91425" tIns="45700" rIns="91425" bIns="0" anchor="t" anchorCtr="0">
            <a:noAutofit/>
          </a:bodyPr>
          <a:lstStyle>
            <a:lvl1pPr marL="457200" lvl="0" indent="-228600" algn="l">
              <a:lnSpc>
                <a:spcPct val="90000"/>
              </a:lnSpc>
              <a:spcBef>
                <a:spcPts val="600"/>
              </a:spcBef>
              <a:spcAft>
                <a:spcPts val="0"/>
              </a:spcAft>
              <a:buSzPts val="2000"/>
              <a:buNone/>
              <a:defRPr sz="2000" b="1">
                <a:solidFill>
                  <a:schemeClr val="dk1"/>
                </a:solidFill>
                <a:latin typeface="Tahoma"/>
                <a:ea typeface="Tahoma"/>
                <a:cs typeface="Tahoma"/>
                <a:sym typeface="Tahoma"/>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0" name="Google Shape;400;p39"/>
          <p:cNvSpPr txBox="1">
            <a:spLocks noGrp="1"/>
          </p:cNvSpPr>
          <p:nvPr>
            <p:ph type="body" idx="4"/>
          </p:nvPr>
        </p:nvSpPr>
        <p:spPr>
          <a:xfrm>
            <a:off x="1922832" y="5118130"/>
            <a:ext cx="2148282" cy="244923"/>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600"/>
              </a:spcBef>
              <a:spcAft>
                <a:spcPts val="0"/>
              </a:spcAft>
              <a:buSzPts val="1400"/>
              <a:buNone/>
              <a:defRPr sz="1400" b="0" i="1">
                <a:solidFill>
                  <a:schemeClr val="dk2"/>
                </a:solidFill>
                <a:latin typeface="Times New Roman"/>
                <a:ea typeface="Times New Roman"/>
                <a:cs typeface="Times New Roman"/>
                <a:sym typeface="Times New Roman"/>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1" name="Google Shape;401;p39"/>
          <p:cNvSpPr>
            <a:spLocks noGrp="1"/>
          </p:cNvSpPr>
          <p:nvPr>
            <p:ph type="pic" idx="5"/>
          </p:nvPr>
        </p:nvSpPr>
        <p:spPr>
          <a:xfrm>
            <a:off x="7977409" y="4808540"/>
            <a:ext cx="960120" cy="960120"/>
          </a:xfrm>
          <a:prstGeom prst="rect">
            <a:avLst/>
          </a:prstGeom>
          <a:noFill/>
          <a:ln>
            <a:noFill/>
          </a:ln>
        </p:spPr>
      </p:sp>
      <p:sp>
        <p:nvSpPr>
          <p:cNvPr id="402" name="Google Shape;402;p39"/>
          <p:cNvSpPr txBox="1">
            <a:spLocks noGrp="1"/>
          </p:cNvSpPr>
          <p:nvPr>
            <p:ph type="body" idx="6"/>
          </p:nvPr>
        </p:nvSpPr>
        <p:spPr>
          <a:xfrm>
            <a:off x="9060462" y="4732171"/>
            <a:ext cx="2149559" cy="325986"/>
          </a:xfrm>
          <a:prstGeom prst="rect">
            <a:avLst/>
          </a:prstGeom>
          <a:noFill/>
          <a:ln>
            <a:noFill/>
          </a:ln>
        </p:spPr>
        <p:txBody>
          <a:bodyPr spcFirstLastPara="1" wrap="square" lIns="91425" tIns="45700" rIns="91425" bIns="0" anchor="t" anchorCtr="0">
            <a:noAutofit/>
          </a:bodyPr>
          <a:lstStyle>
            <a:lvl1pPr marL="457200" lvl="0" indent="-228600" algn="l">
              <a:lnSpc>
                <a:spcPct val="90000"/>
              </a:lnSpc>
              <a:spcBef>
                <a:spcPts val="600"/>
              </a:spcBef>
              <a:spcAft>
                <a:spcPts val="0"/>
              </a:spcAft>
              <a:buSzPts val="2000"/>
              <a:buNone/>
              <a:defRPr sz="2000" b="1">
                <a:solidFill>
                  <a:schemeClr val="dk1"/>
                </a:solidFill>
                <a:latin typeface="Tahoma"/>
                <a:ea typeface="Tahoma"/>
                <a:cs typeface="Tahoma"/>
                <a:sym typeface="Tahoma"/>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3" name="Google Shape;403;p39"/>
          <p:cNvSpPr txBox="1">
            <a:spLocks noGrp="1"/>
          </p:cNvSpPr>
          <p:nvPr>
            <p:ph type="body" idx="7"/>
          </p:nvPr>
        </p:nvSpPr>
        <p:spPr>
          <a:xfrm>
            <a:off x="9062041" y="5118130"/>
            <a:ext cx="2148282" cy="244923"/>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600"/>
              </a:spcBef>
              <a:spcAft>
                <a:spcPts val="0"/>
              </a:spcAft>
              <a:buSzPts val="1400"/>
              <a:buNone/>
              <a:defRPr sz="1400" b="0" i="1">
                <a:solidFill>
                  <a:schemeClr val="dk2"/>
                </a:solidFill>
                <a:latin typeface="Times New Roman"/>
                <a:ea typeface="Times New Roman"/>
                <a:cs typeface="Times New Roman"/>
                <a:sym typeface="Times New Roman"/>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4" name="Google Shape;404;p39"/>
          <p:cNvSpPr>
            <a:spLocks noGrp="1"/>
          </p:cNvSpPr>
          <p:nvPr>
            <p:ph type="pic" idx="8"/>
          </p:nvPr>
        </p:nvSpPr>
        <p:spPr>
          <a:xfrm>
            <a:off x="4403916" y="4808540"/>
            <a:ext cx="960120" cy="960120"/>
          </a:xfrm>
          <a:prstGeom prst="rect">
            <a:avLst/>
          </a:prstGeom>
          <a:noFill/>
          <a:ln>
            <a:noFill/>
          </a:ln>
        </p:spPr>
      </p:sp>
      <p:sp>
        <p:nvSpPr>
          <p:cNvPr id="405" name="Google Shape;405;p39"/>
          <p:cNvSpPr txBox="1">
            <a:spLocks noGrp="1"/>
          </p:cNvSpPr>
          <p:nvPr>
            <p:ph type="body" idx="9"/>
          </p:nvPr>
        </p:nvSpPr>
        <p:spPr>
          <a:xfrm>
            <a:off x="5486969" y="4732171"/>
            <a:ext cx="2149559" cy="325986"/>
          </a:xfrm>
          <a:prstGeom prst="rect">
            <a:avLst/>
          </a:prstGeom>
          <a:noFill/>
          <a:ln>
            <a:noFill/>
          </a:ln>
        </p:spPr>
        <p:txBody>
          <a:bodyPr spcFirstLastPara="1" wrap="square" lIns="91425" tIns="45700" rIns="91425" bIns="0" anchor="t" anchorCtr="0">
            <a:noAutofit/>
          </a:bodyPr>
          <a:lstStyle>
            <a:lvl1pPr marL="457200" lvl="0" indent="-228600" algn="l">
              <a:lnSpc>
                <a:spcPct val="90000"/>
              </a:lnSpc>
              <a:spcBef>
                <a:spcPts val="600"/>
              </a:spcBef>
              <a:spcAft>
                <a:spcPts val="0"/>
              </a:spcAft>
              <a:buSzPts val="2000"/>
              <a:buNone/>
              <a:defRPr sz="2000" b="1">
                <a:solidFill>
                  <a:schemeClr val="dk1"/>
                </a:solidFill>
                <a:latin typeface="Tahoma"/>
                <a:ea typeface="Tahoma"/>
                <a:cs typeface="Tahoma"/>
                <a:sym typeface="Tahoma"/>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6" name="Google Shape;406;p39"/>
          <p:cNvSpPr txBox="1">
            <a:spLocks noGrp="1"/>
          </p:cNvSpPr>
          <p:nvPr>
            <p:ph type="body" idx="13"/>
          </p:nvPr>
        </p:nvSpPr>
        <p:spPr>
          <a:xfrm>
            <a:off x="5488548" y="5118130"/>
            <a:ext cx="2148282" cy="244923"/>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600"/>
              </a:spcBef>
              <a:spcAft>
                <a:spcPts val="0"/>
              </a:spcAft>
              <a:buSzPts val="1400"/>
              <a:buNone/>
              <a:defRPr sz="1400" b="0" i="1">
                <a:solidFill>
                  <a:schemeClr val="dk2"/>
                </a:solidFill>
                <a:latin typeface="Times New Roman"/>
                <a:ea typeface="Times New Roman"/>
                <a:cs typeface="Times New Roman"/>
                <a:sym typeface="Times New Roman"/>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7" name="Google Shape;407;p39"/>
          <p:cNvSpPr txBox="1">
            <a:spLocks noGrp="1"/>
          </p:cNvSpPr>
          <p:nvPr>
            <p:ph type="body" idx="14"/>
          </p:nvPr>
        </p:nvSpPr>
        <p:spPr>
          <a:xfrm>
            <a:off x="838200" y="1865313"/>
            <a:ext cx="3529013" cy="2578100"/>
          </a:xfrm>
          <a:prstGeom prst="rect">
            <a:avLst/>
          </a:prstGeom>
          <a:solidFill>
            <a:schemeClr val="accent1">
              <a:alpha val="49803"/>
            </a:schemeClr>
          </a:solidFill>
          <a:ln>
            <a:noFill/>
          </a:ln>
        </p:spPr>
        <p:txBody>
          <a:bodyPr spcFirstLastPara="1" wrap="square" lIns="288000" tIns="288000" rIns="288000" bIns="288000" anchor="t" anchorCtr="0">
            <a:normAutofit/>
          </a:bodyPr>
          <a:lstStyle>
            <a:lvl1pPr marL="457200" lvl="0" indent="-228600" algn="l">
              <a:lnSpc>
                <a:spcPct val="90000"/>
              </a:lnSpc>
              <a:spcBef>
                <a:spcPts val="1000"/>
              </a:spcBef>
              <a:spcAft>
                <a:spcPts val="0"/>
              </a:spcAft>
              <a:buSzPts val="1400"/>
              <a:buNone/>
              <a:defRPr sz="1400" i="0">
                <a:solidFill>
                  <a:schemeClr val="dk2"/>
                </a:solidFill>
              </a:defRPr>
            </a:lvl1pPr>
            <a:lvl2pPr marL="914400" lvl="1" indent="-228600" algn="l">
              <a:lnSpc>
                <a:spcPct val="90000"/>
              </a:lnSpc>
              <a:spcBef>
                <a:spcPts val="500"/>
              </a:spcBef>
              <a:spcAft>
                <a:spcPts val="0"/>
              </a:spcAft>
              <a:buSzPts val="1400"/>
              <a:buNone/>
              <a:defRPr sz="1400" i="1">
                <a:solidFill>
                  <a:schemeClr val="dk2"/>
                </a:solidFill>
              </a:defRPr>
            </a:lvl2pPr>
            <a:lvl3pPr marL="1371600" lvl="2" indent="-228600" algn="l">
              <a:lnSpc>
                <a:spcPct val="90000"/>
              </a:lnSpc>
              <a:spcBef>
                <a:spcPts val="500"/>
              </a:spcBef>
              <a:spcAft>
                <a:spcPts val="0"/>
              </a:spcAft>
              <a:buSzPts val="1400"/>
              <a:buNone/>
              <a:defRPr sz="1400" i="1">
                <a:solidFill>
                  <a:schemeClr val="dk2"/>
                </a:solidFill>
              </a:defRPr>
            </a:lvl3pPr>
            <a:lvl4pPr marL="1828800" lvl="3" indent="-228600" algn="l">
              <a:lnSpc>
                <a:spcPct val="90000"/>
              </a:lnSpc>
              <a:spcBef>
                <a:spcPts val="500"/>
              </a:spcBef>
              <a:spcAft>
                <a:spcPts val="0"/>
              </a:spcAft>
              <a:buSzPts val="1400"/>
              <a:buNone/>
              <a:defRPr sz="1400" i="1">
                <a:solidFill>
                  <a:schemeClr val="dk2"/>
                </a:solidFill>
              </a:defRPr>
            </a:lvl4pPr>
            <a:lvl5pPr marL="2286000" lvl="4" indent="-228600" algn="l">
              <a:lnSpc>
                <a:spcPct val="90000"/>
              </a:lnSpc>
              <a:spcBef>
                <a:spcPts val="500"/>
              </a:spcBef>
              <a:spcAft>
                <a:spcPts val="0"/>
              </a:spcAft>
              <a:buSzPts val="1400"/>
              <a:buNone/>
              <a:defRPr sz="1400" i="1">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8" name="Google Shape;408;p39"/>
          <p:cNvSpPr/>
          <p:nvPr/>
        </p:nvSpPr>
        <p:spPr>
          <a:xfrm>
            <a:off x="4368002" y="2414016"/>
            <a:ext cx="3529011" cy="20299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09" name="Google Shape;409;p39"/>
          <p:cNvSpPr txBox="1">
            <a:spLocks noGrp="1"/>
          </p:cNvSpPr>
          <p:nvPr>
            <p:ph type="body" idx="15"/>
          </p:nvPr>
        </p:nvSpPr>
        <p:spPr>
          <a:xfrm>
            <a:off x="4357688" y="2400300"/>
            <a:ext cx="3529012" cy="2043113"/>
          </a:xfrm>
          <a:prstGeom prst="rect">
            <a:avLst/>
          </a:prstGeom>
          <a:noFill/>
          <a:ln>
            <a:noFill/>
          </a:ln>
        </p:spPr>
        <p:txBody>
          <a:bodyPr spcFirstLastPara="1" wrap="square" lIns="288000" tIns="288000" rIns="288000" bIns="288000" anchor="t" anchorCtr="0">
            <a:normAutofit/>
          </a:bodyPr>
          <a:lstStyle>
            <a:lvl1pPr marL="457200" lvl="0" indent="-228600" algn="l">
              <a:lnSpc>
                <a:spcPct val="90000"/>
              </a:lnSpc>
              <a:spcBef>
                <a:spcPts val="1000"/>
              </a:spcBef>
              <a:spcAft>
                <a:spcPts val="0"/>
              </a:spcAft>
              <a:buSzPts val="1400"/>
              <a:buNone/>
              <a:defRPr sz="1400" i="0">
                <a:solidFill>
                  <a:schemeClr val="dk2"/>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1400"/>
              <a:buNone/>
              <a:defRPr sz="1400" i="1">
                <a:solidFill>
                  <a:schemeClr val="dk2"/>
                </a:solidFill>
                <a:latin typeface="Times New Roman"/>
                <a:ea typeface="Times New Roman"/>
                <a:cs typeface="Times New Roman"/>
                <a:sym typeface="Times New Roman"/>
              </a:defRPr>
            </a:lvl2pPr>
            <a:lvl3pPr marL="1371600" lvl="2" indent="-228600" algn="l">
              <a:lnSpc>
                <a:spcPct val="90000"/>
              </a:lnSpc>
              <a:spcBef>
                <a:spcPts val="500"/>
              </a:spcBef>
              <a:spcAft>
                <a:spcPts val="0"/>
              </a:spcAft>
              <a:buSzPts val="1400"/>
              <a:buNone/>
              <a:defRPr sz="1400" i="1">
                <a:solidFill>
                  <a:schemeClr val="dk2"/>
                </a:solidFill>
                <a:latin typeface="Times New Roman"/>
                <a:ea typeface="Times New Roman"/>
                <a:cs typeface="Times New Roman"/>
                <a:sym typeface="Times New Roman"/>
              </a:defRPr>
            </a:lvl3pPr>
            <a:lvl4pPr marL="1828800" lvl="3" indent="-228600" algn="l">
              <a:lnSpc>
                <a:spcPct val="90000"/>
              </a:lnSpc>
              <a:spcBef>
                <a:spcPts val="500"/>
              </a:spcBef>
              <a:spcAft>
                <a:spcPts val="0"/>
              </a:spcAft>
              <a:buSzPts val="1400"/>
              <a:buNone/>
              <a:defRPr sz="1400" i="1">
                <a:solidFill>
                  <a:schemeClr val="dk2"/>
                </a:solidFill>
                <a:latin typeface="Times New Roman"/>
                <a:ea typeface="Times New Roman"/>
                <a:cs typeface="Times New Roman"/>
                <a:sym typeface="Times New Roman"/>
              </a:defRPr>
            </a:lvl4pPr>
            <a:lvl5pPr marL="2286000" lvl="4" indent="-228600" algn="l">
              <a:lnSpc>
                <a:spcPct val="90000"/>
              </a:lnSpc>
              <a:spcBef>
                <a:spcPts val="500"/>
              </a:spcBef>
              <a:spcAft>
                <a:spcPts val="0"/>
              </a:spcAft>
              <a:buSzPts val="1400"/>
              <a:buNone/>
              <a:defRPr sz="1400" i="1">
                <a:solidFill>
                  <a:schemeClr val="dk2"/>
                </a:solidFill>
                <a:latin typeface="Times New Roman"/>
                <a:ea typeface="Times New Roman"/>
                <a:cs typeface="Times New Roman"/>
                <a:sym typeface="Times New Roma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0" name="Google Shape;410;p39"/>
          <p:cNvSpPr txBox="1">
            <a:spLocks noGrp="1"/>
          </p:cNvSpPr>
          <p:nvPr>
            <p:ph type="body" idx="16"/>
          </p:nvPr>
        </p:nvSpPr>
        <p:spPr>
          <a:xfrm>
            <a:off x="7886700" y="2212277"/>
            <a:ext cx="3467102" cy="2231136"/>
          </a:xfrm>
          <a:prstGeom prst="rect">
            <a:avLst/>
          </a:prstGeom>
          <a:solidFill>
            <a:schemeClr val="accent1">
              <a:alpha val="49803"/>
            </a:schemeClr>
          </a:solidFill>
          <a:ln>
            <a:noFill/>
          </a:ln>
        </p:spPr>
        <p:txBody>
          <a:bodyPr spcFirstLastPara="1" wrap="square" lIns="288000" tIns="288000" rIns="288000" bIns="288000" anchor="t" anchorCtr="0">
            <a:normAutofit/>
          </a:bodyPr>
          <a:lstStyle>
            <a:lvl1pPr marL="457200" lvl="0" indent="-228600" algn="l">
              <a:lnSpc>
                <a:spcPct val="90000"/>
              </a:lnSpc>
              <a:spcBef>
                <a:spcPts val="1000"/>
              </a:spcBef>
              <a:spcAft>
                <a:spcPts val="0"/>
              </a:spcAft>
              <a:buSzPts val="1400"/>
              <a:buNone/>
              <a:defRPr sz="1400" i="0">
                <a:solidFill>
                  <a:schemeClr val="dk2"/>
                </a:solidFill>
              </a:defRPr>
            </a:lvl1pPr>
            <a:lvl2pPr marL="914400" lvl="1" indent="-228600" algn="l">
              <a:lnSpc>
                <a:spcPct val="90000"/>
              </a:lnSpc>
              <a:spcBef>
                <a:spcPts val="500"/>
              </a:spcBef>
              <a:spcAft>
                <a:spcPts val="0"/>
              </a:spcAft>
              <a:buSzPts val="1400"/>
              <a:buNone/>
              <a:defRPr sz="1400" i="1">
                <a:solidFill>
                  <a:schemeClr val="dk2"/>
                </a:solidFill>
              </a:defRPr>
            </a:lvl2pPr>
            <a:lvl3pPr marL="1371600" lvl="2" indent="-228600" algn="l">
              <a:lnSpc>
                <a:spcPct val="90000"/>
              </a:lnSpc>
              <a:spcBef>
                <a:spcPts val="500"/>
              </a:spcBef>
              <a:spcAft>
                <a:spcPts val="0"/>
              </a:spcAft>
              <a:buSzPts val="1400"/>
              <a:buNone/>
              <a:defRPr sz="1400" i="1">
                <a:solidFill>
                  <a:schemeClr val="dk2"/>
                </a:solidFill>
              </a:defRPr>
            </a:lvl3pPr>
            <a:lvl4pPr marL="1828800" lvl="3" indent="-228600" algn="l">
              <a:lnSpc>
                <a:spcPct val="90000"/>
              </a:lnSpc>
              <a:spcBef>
                <a:spcPts val="500"/>
              </a:spcBef>
              <a:spcAft>
                <a:spcPts val="0"/>
              </a:spcAft>
              <a:buSzPts val="1400"/>
              <a:buNone/>
              <a:defRPr sz="1400" i="1">
                <a:solidFill>
                  <a:schemeClr val="dk2"/>
                </a:solidFill>
              </a:defRPr>
            </a:lvl4pPr>
            <a:lvl5pPr marL="2286000" lvl="4" indent="-228600" algn="l">
              <a:lnSpc>
                <a:spcPct val="90000"/>
              </a:lnSpc>
              <a:spcBef>
                <a:spcPts val="500"/>
              </a:spcBef>
              <a:spcAft>
                <a:spcPts val="0"/>
              </a:spcAft>
              <a:buSzPts val="1400"/>
              <a:buNone/>
              <a:defRPr sz="1400" i="1">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1" name="Google Shape;411;p39" descr="Прямоугольная фигура"/>
          <p:cNvSpPr/>
          <p:nvPr/>
        </p:nvSpPr>
        <p:spPr>
          <a:xfrm>
            <a:off x="5066523" y="1373103"/>
            <a:ext cx="712800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Макет содержимого примера">
  <p:cSld name="Макет содержимого примера">
    <p:spTree>
      <p:nvGrpSpPr>
        <p:cNvPr id="1" name="Shape 412"/>
        <p:cNvGrpSpPr/>
        <p:nvPr/>
      </p:nvGrpSpPr>
      <p:grpSpPr>
        <a:xfrm>
          <a:off x="0" y="0"/>
          <a:ext cx="0" cy="0"/>
          <a:chOff x="0" y="0"/>
          <a:chExt cx="0" cy="0"/>
        </a:xfrm>
      </p:grpSpPr>
      <p:sp>
        <p:nvSpPr>
          <p:cNvPr id="413" name="Google Shape;413;p40"/>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4" name="Google Shape;414;p40"/>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5" name="Google Shape;415;p40"/>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416" name="Google Shape;416;p40"/>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17" name="Google Shape;417;p40"/>
          <p:cNvSpPr txBox="1">
            <a:spLocks noGrp="1"/>
          </p:cNvSpPr>
          <p:nvPr>
            <p:ph type="body" idx="1"/>
          </p:nvPr>
        </p:nvSpPr>
        <p:spPr>
          <a:xfrm>
            <a:off x="862258" y="3636831"/>
            <a:ext cx="2939721" cy="184428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800"/>
              <a:buNone/>
              <a:defRPr sz="1800" b="1" i="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8" name="Google Shape;418;p40"/>
          <p:cNvSpPr txBox="1">
            <a:spLocks noGrp="1"/>
          </p:cNvSpPr>
          <p:nvPr>
            <p:ph type="title"/>
          </p:nvPr>
        </p:nvSpPr>
        <p:spPr>
          <a:xfrm>
            <a:off x="838201" y="1851976"/>
            <a:ext cx="2962574" cy="13255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600"/>
              <a:buFont typeface="Tahoma"/>
              <a:buNone/>
              <a:defRPr sz="3600" b="1">
                <a:solidFill>
                  <a:schemeClr val="dk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9" name="Google Shape;419;p40"/>
          <p:cNvSpPr>
            <a:spLocks noGrp="1"/>
          </p:cNvSpPr>
          <p:nvPr>
            <p:ph type="pic" idx="2"/>
          </p:nvPr>
        </p:nvSpPr>
        <p:spPr>
          <a:xfrm>
            <a:off x="839788" y="774398"/>
            <a:ext cx="2331720" cy="539496"/>
          </a:xfrm>
          <a:prstGeom prst="rect">
            <a:avLst/>
          </a:prstGeom>
          <a:noFill/>
          <a:ln>
            <a:noFill/>
          </a:ln>
        </p:spPr>
      </p:sp>
      <p:sp>
        <p:nvSpPr>
          <p:cNvPr id="420" name="Google Shape;420;p40"/>
          <p:cNvSpPr txBox="1">
            <a:spLocks noGrp="1"/>
          </p:cNvSpPr>
          <p:nvPr>
            <p:ph type="body" idx="3"/>
          </p:nvPr>
        </p:nvSpPr>
        <p:spPr>
          <a:xfrm>
            <a:off x="5267325" y="1588458"/>
            <a:ext cx="6084888" cy="211812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600"/>
              </a:spcBef>
              <a:spcAft>
                <a:spcPts val="0"/>
              </a:spcAft>
              <a:buSzPts val="1400"/>
              <a:buNone/>
              <a:defRPr sz="1400" b="0" i="0">
                <a:solidFill>
                  <a:schemeClr val="dk2"/>
                </a:solidFill>
                <a:latin typeface="Times New Roman"/>
                <a:ea typeface="Times New Roman"/>
                <a:cs typeface="Times New Roman"/>
                <a:sym typeface="Times New Roman"/>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1" name="Google Shape;421;p40"/>
          <p:cNvSpPr txBox="1">
            <a:spLocks noGrp="1"/>
          </p:cNvSpPr>
          <p:nvPr>
            <p:ph type="body" idx="4"/>
          </p:nvPr>
        </p:nvSpPr>
        <p:spPr>
          <a:xfrm>
            <a:off x="5267325" y="3932556"/>
            <a:ext cx="6084888" cy="1548563"/>
          </a:xfrm>
          <a:prstGeom prst="rect">
            <a:avLst/>
          </a:prstGeom>
          <a:noFill/>
          <a:ln>
            <a:noFill/>
          </a:ln>
        </p:spPr>
        <p:txBody>
          <a:bodyPr spcFirstLastPara="1" wrap="square" lIns="91425" tIns="45700" rIns="91425" bIns="45700" anchor="t" anchorCtr="0">
            <a:noAutofit/>
          </a:bodyPr>
          <a:lstStyle>
            <a:lvl1pPr marL="457200" lvl="0" indent="-317500" algn="l">
              <a:lnSpc>
                <a:spcPct val="90000"/>
              </a:lnSpc>
              <a:spcBef>
                <a:spcPts val="600"/>
              </a:spcBef>
              <a:spcAft>
                <a:spcPts val="0"/>
              </a:spcAft>
              <a:buClr>
                <a:schemeClr val="accent1"/>
              </a:buClr>
              <a:buSzPts val="1400"/>
              <a:buFont typeface="Noto Sans Symbols"/>
              <a:buChar char="▪"/>
              <a:defRPr sz="1400" b="0" i="0">
                <a:solidFill>
                  <a:schemeClr val="dk2"/>
                </a:solidFill>
                <a:latin typeface="Times New Roman"/>
                <a:ea typeface="Times New Roman"/>
                <a:cs typeface="Times New Roman"/>
                <a:sym typeface="Times New Roman"/>
              </a:defRPr>
            </a:lvl1pPr>
            <a:lvl2pPr marL="914400" lvl="1"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2pPr>
            <a:lvl3pPr marL="1371600" lvl="2"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3pPr>
            <a:lvl4pPr marL="1828800" lvl="3"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4pPr>
            <a:lvl5pPr marL="2286000" lvl="4" indent="-228600" algn="ctr">
              <a:lnSpc>
                <a:spcPct val="90000"/>
              </a:lnSpc>
              <a:spcBef>
                <a:spcPts val="500"/>
              </a:spcBef>
              <a:spcAft>
                <a:spcPts val="0"/>
              </a:spcAft>
              <a:buSzPts val="2000"/>
              <a:buNone/>
              <a:defRPr sz="2000" b="1">
                <a:solidFill>
                  <a:schemeClr val="dk1"/>
                </a:solidFill>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2" name="Google Shape;422;p40" descr="Прямоугольная фигура"/>
          <p:cNvSpPr/>
          <p:nvPr/>
        </p:nvSpPr>
        <p:spPr>
          <a:xfrm>
            <a:off x="0" y="3292402"/>
            <a:ext cx="288000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Макет мобильной версии и содержимого">
  <p:cSld name="Макет мобильной версии и содержимого">
    <p:spTree>
      <p:nvGrpSpPr>
        <p:cNvPr id="1" name="Shape 423"/>
        <p:cNvGrpSpPr/>
        <p:nvPr/>
      </p:nvGrpSpPr>
      <p:grpSpPr>
        <a:xfrm>
          <a:off x="0" y="0"/>
          <a:ext cx="0" cy="0"/>
          <a:chOff x="0" y="0"/>
          <a:chExt cx="0" cy="0"/>
        </a:xfrm>
      </p:grpSpPr>
      <p:sp>
        <p:nvSpPr>
          <p:cNvPr id="424" name="Google Shape;424;p41" descr="Прямоугольная фигура"/>
          <p:cNvSpPr/>
          <p:nvPr/>
        </p:nvSpPr>
        <p:spPr>
          <a:xfrm>
            <a:off x="862258" y="2808480"/>
            <a:ext cx="11329742"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25" name="Google Shape;425;p41"/>
          <p:cNvSpPr/>
          <p:nvPr/>
        </p:nvSpPr>
        <p:spPr>
          <a:xfrm>
            <a:off x="6757260" y="636516"/>
            <a:ext cx="3291840" cy="5522976"/>
          </a:xfrm>
          <a:prstGeom prst="rect">
            <a:avLst/>
          </a:prstGeom>
          <a:blipFill rotWithShape="1">
            <a:blip r:embed="rId2">
              <a:alphaModFix/>
            </a:blip>
            <a:stretch>
              <a:fillRect l="-1124" r="-1123"/>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26" name="Google Shape;426;p41"/>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7" name="Google Shape;427;p41"/>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8" name="Google Shape;428;p41"/>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429" name="Google Shape;429;p41"/>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30" name="Google Shape;430;p41"/>
          <p:cNvSpPr txBox="1">
            <a:spLocks noGrp="1"/>
          </p:cNvSpPr>
          <p:nvPr>
            <p:ph type="body" idx="1"/>
          </p:nvPr>
        </p:nvSpPr>
        <p:spPr>
          <a:xfrm>
            <a:off x="862258" y="3095993"/>
            <a:ext cx="5242160" cy="539496"/>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SzPts val="1800"/>
              <a:buNone/>
              <a:defRPr sz="1800" b="1" i="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1" name="Google Shape;431;p41"/>
          <p:cNvSpPr txBox="1">
            <a:spLocks noGrp="1"/>
          </p:cNvSpPr>
          <p:nvPr>
            <p:ph type="body" idx="2"/>
          </p:nvPr>
        </p:nvSpPr>
        <p:spPr>
          <a:xfrm>
            <a:off x="862258" y="3828000"/>
            <a:ext cx="5233742" cy="2175392"/>
          </a:xfrm>
          <a:prstGeom prst="rect">
            <a:avLst/>
          </a:prstGeom>
          <a:noFill/>
          <a:ln>
            <a:noFill/>
          </a:ln>
        </p:spPr>
        <p:txBody>
          <a:bodyPr spcFirstLastPara="1" wrap="square" lIns="0" tIns="0" rIns="0" bIns="0" anchor="t" anchorCtr="0">
            <a:normAutofit/>
          </a:bodyPr>
          <a:lstStyle>
            <a:lvl1pPr marL="457200" lvl="0" indent="-317500" algn="l">
              <a:lnSpc>
                <a:spcPct val="90000"/>
              </a:lnSpc>
              <a:spcBef>
                <a:spcPts val="600"/>
              </a:spcBef>
              <a:spcAft>
                <a:spcPts val="0"/>
              </a:spcAft>
              <a:buClr>
                <a:schemeClr val="lt2"/>
              </a:buClr>
              <a:buSzPts val="1400"/>
              <a:buFont typeface="Noto Sans Symbols"/>
              <a:buChar char="▪"/>
              <a:defRPr sz="1400" b="0" i="0">
                <a:solidFill>
                  <a:schemeClr val="dk2"/>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2" name="Google Shape;432;p41"/>
          <p:cNvSpPr txBox="1">
            <a:spLocks noGrp="1"/>
          </p:cNvSpPr>
          <p:nvPr>
            <p:ph type="title"/>
          </p:nvPr>
        </p:nvSpPr>
        <p:spPr>
          <a:xfrm>
            <a:off x="838200" y="1391821"/>
            <a:ext cx="5262327" cy="13255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600"/>
              <a:buFont typeface="Tahoma"/>
              <a:buNone/>
              <a:defRPr sz="3600" b="1">
                <a:solidFill>
                  <a:schemeClr val="dk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3" name="Google Shape;433;p41"/>
          <p:cNvSpPr>
            <a:spLocks noGrp="1"/>
          </p:cNvSpPr>
          <p:nvPr>
            <p:ph type="pic" idx="3"/>
          </p:nvPr>
        </p:nvSpPr>
        <p:spPr>
          <a:xfrm>
            <a:off x="839788" y="774398"/>
            <a:ext cx="2331720" cy="539496"/>
          </a:xfrm>
          <a:prstGeom prst="rect">
            <a:avLst/>
          </a:prstGeom>
          <a:noFill/>
          <a:ln>
            <a:noFill/>
          </a:ln>
        </p:spPr>
      </p:sp>
      <p:sp>
        <p:nvSpPr>
          <p:cNvPr id="434" name="Google Shape;434;p41"/>
          <p:cNvSpPr>
            <a:spLocks noGrp="1"/>
          </p:cNvSpPr>
          <p:nvPr>
            <p:ph type="pic" idx="4"/>
          </p:nvPr>
        </p:nvSpPr>
        <p:spPr>
          <a:xfrm>
            <a:off x="7114111" y="1485605"/>
            <a:ext cx="2075688" cy="3639312"/>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Титульный слайд">
  <p:cSld name="Титульный слайд">
    <p:spTree>
      <p:nvGrpSpPr>
        <p:cNvPr id="1" name="Shape 435"/>
        <p:cNvGrpSpPr/>
        <p:nvPr/>
      </p:nvGrpSpPr>
      <p:grpSpPr>
        <a:xfrm>
          <a:off x="0" y="0"/>
          <a:ext cx="0" cy="0"/>
          <a:chOff x="0" y="0"/>
          <a:chExt cx="0" cy="0"/>
        </a:xfrm>
      </p:grpSpPr>
      <p:sp>
        <p:nvSpPr>
          <p:cNvPr id="436" name="Google Shape;436;p4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37" name="Google Shape;437;p42"/>
          <p:cNvSpPr/>
          <p:nvPr/>
        </p:nvSpPr>
        <p:spPr>
          <a:xfrm>
            <a:off x="4093463" y="404813"/>
            <a:ext cx="4005072" cy="171281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38" name="Google Shape;438;p42"/>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439" name="Google Shape;439;p42"/>
          <p:cNvSpPr txBox="1">
            <a:spLocks noGrp="1"/>
          </p:cNvSpPr>
          <p:nvPr>
            <p:ph type="title"/>
          </p:nvPr>
        </p:nvSpPr>
        <p:spPr>
          <a:xfrm>
            <a:off x="4093464" y="2117623"/>
            <a:ext cx="4005072" cy="2977551"/>
          </a:xfrm>
          <a:prstGeom prst="rect">
            <a:avLst/>
          </a:prstGeom>
          <a:solidFill>
            <a:schemeClr val="dk1"/>
          </a:solidFill>
          <a:ln>
            <a:noFill/>
          </a:ln>
        </p:spPr>
        <p:txBody>
          <a:bodyPr spcFirstLastPara="1" wrap="square" lIns="91425" tIns="72000" rIns="91425" bIns="216000" anchor="b" anchorCtr="0">
            <a:noAutofit/>
          </a:bodyPr>
          <a:lstStyle>
            <a:lvl1pPr lvl="0" algn="ctr">
              <a:lnSpc>
                <a:spcPct val="85000"/>
              </a:lnSpc>
              <a:spcBef>
                <a:spcPts val="0"/>
              </a:spcBef>
              <a:spcAft>
                <a:spcPts val="0"/>
              </a:spcAft>
              <a:buClr>
                <a:schemeClr val="lt2"/>
              </a:buClr>
              <a:buSzPts val="5000"/>
              <a:buFont typeface="Tahoma"/>
              <a:buNone/>
              <a:defRPr sz="5000" b="1">
                <a:solidFill>
                  <a:schemeClr val="lt2"/>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0" name="Google Shape;440;p42" descr="Прямоугольная фигура"/>
          <p:cNvSpPr/>
          <p:nvPr/>
        </p:nvSpPr>
        <p:spPr>
          <a:xfrm>
            <a:off x="4922520" y="1916455"/>
            <a:ext cx="726948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41" name="Google Shape;441;p42"/>
          <p:cNvSpPr/>
          <p:nvPr/>
        </p:nvSpPr>
        <p:spPr>
          <a:xfrm>
            <a:off x="4093463" y="5095174"/>
            <a:ext cx="4005072" cy="22403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42" name="Google Shape;442;p42" descr="Прямоугольная фигура"/>
          <p:cNvSpPr/>
          <p:nvPr/>
        </p:nvSpPr>
        <p:spPr>
          <a:xfrm>
            <a:off x="-1" y="5095175"/>
            <a:ext cx="726948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43" name="Google Shape;443;p42"/>
          <p:cNvSpPr txBox="1">
            <a:spLocks noGrp="1"/>
          </p:cNvSpPr>
          <p:nvPr>
            <p:ph type="subTitle" idx="1"/>
          </p:nvPr>
        </p:nvSpPr>
        <p:spPr>
          <a:xfrm>
            <a:off x="4093462" y="5296342"/>
            <a:ext cx="4005073" cy="1561658"/>
          </a:xfrm>
          <a:prstGeom prst="rect">
            <a:avLst/>
          </a:prstGeom>
          <a:solidFill>
            <a:schemeClr val="dk1"/>
          </a:solidFill>
          <a:ln>
            <a:noFill/>
          </a:ln>
        </p:spPr>
        <p:txBody>
          <a:bodyPr spcFirstLastPara="1" wrap="square" lIns="91425" tIns="90000" rIns="91425" bIns="90000" anchor="ctr" anchorCtr="0">
            <a:noAutofit/>
          </a:bodyPr>
          <a:lstStyle>
            <a:lvl1pPr lvl="0" algn="ctr">
              <a:lnSpc>
                <a:spcPct val="90000"/>
              </a:lnSpc>
              <a:spcBef>
                <a:spcPts val="1000"/>
              </a:spcBef>
              <a:spcAft>
                <a:spcPts val="0"/>
              </a:spcAft>
              <a:buSzPts val="2800"/>
              <a:buNone/>
              <a:defRPr sz="2800" i="0">
                <a:solidFill>
                  <a:schemeClr val="lt1"/>
                </a:solidFill>
              </a:defRPr>
            </a:lvl1pPr>
            <a:lvl2pPr lvl="1" algn="l">
              <a:lnSpc>
                <a:spcPct val="90000"/>
              </a:lnSpc>
              <a:spcBef>
                <a:spcPts val="500"/>
              </a:spcBef>
              <a:spcAft>
                <a:spcPts val="0"/>
              </a:spcAft>
              <a:buSzPts val="1800"/>
              <a:buChar char="▪"/>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Заголовок раздела">
  <p:cSld name="Заголовок раздела">
    <p:spTree>
      <p:nvGrpSpPr>
        <p:cNvPr id="1" name="Shape 444"/>
        <p:cNvGrpSpPr/>
        <p:nvPr/>
      </p:nvGrpSpPr>
      <p:grpSpPr>
        <a:xfrm>
          <a:off x="0" y="0"/>
          <a:ext cx="0" cy="0"/>
          <a:chOff x="0" y="0"/>
          <a:chExt cx="0" cy="0"/>
        </a:xfrm>
      </p:grpSpPr>
      <p:sp>
        <p:nvSpPr>
          <p:cNvPr id="445" name="Google Shape;445;p43"/>
          <p:cNvSpPr/>
          <p:nvPr/>
        </p:nvSpPr>
        <p:spPr>
          <a:xfrm>
            <a:off x="4117848" y="0"/>
            <a:ext cx="8074152" cy="68580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46" name="Google Shape;446;p43"/>
          <p:cNvSpPr txBox="1">
            <a:spLocks noGrp="1"/>
          </p:cNvSpPr>
          <p:nvPr>
            <p:ph type="title"/>
          </p:nvPr>
        </p:nvSpPr>
        <p:spPr>
          <a:xfrm>
            <a:off x="839788" y="2839696"/>
            <a:ext cx="5879592" cy="2136164"/>
          </a:xfrm>
          <a:prstGeom prst="rect">
            <a:avLst/>
          </a:prstGeom>
          <a:solidFill>
            <a:schemeClr val="dk1"/>
          </a:solidFill>
          <a:ln>
            <a:noFill/>
          </a:ln>
        </p:spPr>
        <p:txBody>
          <a:bodyPr spcFirstLastPara="1" wrap="square" lIns="432000" tIns="1332000" rIns="288000" bIns="1188000" anchor="ctr" anchorCtr="0">
            <a:normAutofit/>
          </a:bodyPr>
          <a:lstStyle>
            <a:lvl1pPr lvl="0" algn="l">
              <a:lnSpc>
                <a:spcPct val="90000"/>
              </a:lnSpc>
              <a:spcBef>
                <a:spcPts val="0"/>
              </a:spcBef>
              <a:spcAft>
                <a:spcPts val="0"/>
              </a:spcAft>
              <a:buClr>
                <a:schemeClr val="lt2"/>
              </a:buClr>
              <a:buSzPts val="6000"/>
              <a:buFont typeface="Tahoma"/>
              <a:buNone/>
              <a:defRPr sz="6000" b="1">
                <a:solidFill>
                  <a:schemeClr val="lt2"/>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7" name="Google Shape;447;p43"/>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448" name="Google Shape;448;p43" descr="Прямоугольная фигура"/>
          <p:cNvSpPr/>
          <p:nvPr/>
        </p:nvSpPr>
        <p:spPr>
          <a:xfrm>
            <a:off x="1266000" y="4956850"/>
            <a:ext cx="1092600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49" name="Google Shape;449;p43" descr="Прямоугольная фигура"/>
          <p:cNvSpPr/>
          <p:nvPr/>
        </p:nvSpPr>
        <p:spPr>
          <a:xfrm>
            <a:off x="839789" y="4953080"/>
            <a:ext cx="426211" cy="20870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50" name="Google Shape;450;p43"/>
          <p:cNvSpPr txBox="1">
            <a:spLocks noGrp="1"/>
          </p:cNvSpPr>
          <p:nvPr>
            <p:ph type="body" idx="1"/>
          </p:nvPr>
        </p:nvSpPr>
        <p:spPr>
          <a:xfrm>
            <a:off x="836613" y="5165559"/>
            <a:ext cx="5879592" cy="892341"/>
          </a:xfrm>
          <a:prstGeom prst="rect">
            <a:avLst/>
          </a:prstGeom>
          <a:solidFill>
            <a:schemeClr val="dk1"/>
          </a:solidFill>
          <a:ln>
            <a:noFill/>
          </a:ln>
        </p:spPr>
        <p:txBody>
          <a:bodyPr spcFirstLastPara="1" wrap="square" lIns="432000" tIns="144000" rIns="144000" bIns="144000" anchor="ctr" anchorCtr="0">
            <a:normAutofit/>
          </a:bodyPr>
          <a:lstStyle>
            <a:lvl1pPr marL="457200" lvl="0" indent="-228600" algn="l">
              <a:lnSpc>
                <a:spcPct val="90000"/>
              </a:lnSpc>
              <a:spcBef>
                <a:spcPts val="1000"/>
              </a:spcBef>
              <a:spcAft>
                <a:spcPts val="0"/>
              </a:spcAft>
              <a:buSzPts val="2800"/>
              <a:buNone/>
              <a:defRPr sz="2800" i="0">
                <a:solidFill>
                  <a:schemeClr val="l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Заголовок и объект">
  <p:cSld name="Заголовок и объект">
    <p:spTree>
      <p:nvGrpSpPr>
        <p:cNvPr id="1" name="Shape 451"/>
        <p:cNvGrpSpPr/>
        <p:nvPr/>
      </p:nvGrpSpPr>
      <p:grpSpPr>
        <a:xfrm>
          <a:off x="0" y="0"/>
          <a:ext cx="0" cy="0"/>
          <a:chOff x="0" y="0"/>
          <a:chExt cx="0" cy="0"/>
        </a:xfrm>
      </p:grpSpPr>
      <p:sp>
        <p:nvSpPr>
          <p:cNvPr id="452" name="Google Shape;452;p44"/>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3" name="Google Shape;453;p44"/>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4" name="Google Shape;454;p44"/>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455" name="Google Shape;455;p44"/>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56" name="Google Shape;456;p44" descr="Прямоугольная фигура"/>
          <p:cNvSpPr/>
          <p:nvPr/>
        </p:nvSpPr>
        <p:spPr>
          <a:xfrm>
            <a:off x="-1" y="1593587"/>
            <a:ext cx="10285886"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57" name="Google Shape;457;p44"/>
          <p:cNvSpPr txBox="1">
            <a:spLocks noGrp="1"/>
          </p:cNvSpPr>
          <p:nvPr>
            <p:ph type="title"/>
          </p:nvPr>
        </p:nvSpPr>
        <p:spPr>
          <a:xfrm>
            <a:off x="838200" y="365125"/>
            <a:ext cx="10515600" cy="11878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8" name="Google Shape;458;p44"/>
          <p:cNvSpPr txBox="1">
            <a:spLocks noGrp="1"/>
          </p:cNvSpPr>
          <p:nvPr>
            <p:ph type="body" idx="1"/>
          </p:nvPr>
        </p:nvSpPr>
        <p:spPr>
          <a:xfrm>
            <a:off x="838200" y="1825625"/>
            <a:ext cx="10515600" cy="4113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Макет содержимого и левого изображения">
  <p:cSld name="Макет содержимого и левого изображения">
    <p:spTree>
      <p:nvGrpSpPr>
        <p:cNvPr id="1" name="Shape 36"/>
        <p:cNvGrpSpPr/>
        <p:nvPr/>
      </p:nvGrpSpPr>
      <p:grpSpPr>
        <a:xfrm>
          <a:off x="0" y="0"/>
          <a:ext cx="0" cy="0"/>
          <a:chOff x="0" y="0"/>
          <a:chExt cx="0" cy="0"/>
        </a:xfrm>
      </p:grpSpPr>
      <p:sp>
        <p:nvSpPr>
          <p:cNvPr id="37" name="Google Shape;37;p18" descr="Прямоугольная фигура"/>
          <p:cNvSpPr/>
          <p:nvPr/>
        </p:nvSpPr>
        <p:spPr>
          <a:xfrm>
            <a:off x="-1" y="2816577"/>
            <a:ext cx="8523346"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8" name="Google Shape;38;p18"/>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8"/>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41" name="Google Shape;41;p18"/>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2" name="Google Shape;42;p18"/>
          <p:cNvSpPr>
            <a:spLocks noGrp="1"/>
          </p:cNvSpPr>
          <p:nvPr>
            <p:ph type="pic" idx="2"/>
          </p:nvPr>
        </p:nvSpPr>
        <p:spPr>
          <a:xfrm>
            <a:off x="838200" y="765174"/>
            <a:ext cx="4429125" cy="6092825"/>
          </a:xfrm>
          <a:prstGeom prst="rect">
            <a:avLst/>
          </a:prstGeom>
          <a:noFill/>
          <a:ln>
            <a:noFill/>
          </a:ln>
        </p:spPr>
      </p:sp>
      <p:sp>
        <p:nvSpPr>
          <p:cNvPr id="43" name="Google Shape;43;p18"/>
          <p:cNvSpPr txBox="1">
            <a:spLocks noGrp="1"/>
          </p:cNvSpPr>
          <p:nvPr>
            <p:ph type="title"/>
          </p:nvPr>
        </p:nvSpPr>
        <p:spPr>
          <a:xfrm>
            <a:off x="6079061" y="1391821"/>
            <a:ext cx="5252202" cy="13255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600"/>
              <a:buFont typeface="Tahoma"/>
              <a:buNone/>
              <a:defRPr sz="3600" b="1">
                <a:solidFill>
                  <a:schemeClr val="dk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8"/>
          <p:cNvSpPr>
            <a:spLocks noGrp="1"/>
          </p:cNvSpPr>
          <p:nvPr>
            <p:ph type="pic" idx="3"/>
          </p:nvPr>
        </p:nvSpPr>
        <p:spPr>
          <a:xfrm>
            <a:off x="9024423" y="774398"/>
            <a:ext cx="2331720" cy="539496"/>
          </a:xfrm>
          <a:prstGeom prst="rect">
            <a:avLst/>
          </a:prstGeom>
          <a:noFill/>
          <a:ln>
            <a:noFill/>
          </a:ln>
        </p:spPr>
      </p:sp>
      <p:sp>
        <p:nvSpPr>
          <p:cNvPr id="45" name="Google Shape;45;p18"/>
          <p:cNvSpPr txBox="1">
            <a:spLocks noGrp="1"/>
          </p:cNvSpPr>
          <p:nvPr>
            <p:ph type="body" idx="1"/>
          </p:nvPr>
        </p:nvSpPr>
        <p:spPr>
          <a:xfrm>
            <a:off x="6107591" y="3203259"/>
            <a:ext cx="5223672" cy="2880344"/>
          </a:xfrm>
          <a:prstGeom prst="rect">
            <a:avLst/>
          </a:prstGeom>
          <a:noFill/>
          <a:ln>
            <a:noFill/>
          </a:ln>
        </p:spPr>
        <p:txBody>
          <a:bodyPr spcFirstLastPara="1" wrap="square" lIns="0" tIns="0" rIns="0" bIns="0" anchor="t" anchorCtr="0">
            <a:normAutofit/>
          </a:bodyPr>
          <a:lstStyle>
            <a:lvl1pPr marL="457200" lvl="0" indent="-317500" algn="l">
              <a:lnSpc>
                <a:spcPct val="90000"/>
              </a:lnSpc>
              <a:spcBef>
                <a:spcPts val="600"/>
              </a:spcBef>
              <a:spcAft>
                <a:spcPts val="0"/>
              </a:spcAft>
              <a:buClr>
                <a:schemeClr val="lt2"/>
              </a:buClr>
              <a:buSzPts val="1400"/>
              <a:buFont typeface="Noto Sans Symbols"/>
              <a:buChar char="▪"/>
              <a:defRPr sz="1400" b="0" i="0">
                <a:solidFill>
                  <a:schemeClr val="dk2"/>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Два объекта">
  <p:cSld name="Два объекта">
    <p:spTree>
      <p:nvGrpSpPr>
        <p:cNvPr id="1" name="Shape 459"/>
        <p:cNvGrpSpPr/>
        <p:nvPr/>
      </p:nvGrpSpPr>
      <p:grpSpPr>
        <a:xfrm>
          <a:off x="0" y="0"/>
          <a:ext cx="0" cy="0"/>
          <a:chOff x="0" y="0"/>
          <a:chExt cx="0" cy="0"/>
        </a:xfrm>
      </p:grpSpPr>
      <p:sp>
        <p:nvSpPr>
          <p:cNvPr id="460" name="Google Shape;460;p45"/>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1" name="Google Shape;461;p45"/>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2" name="Google Shape;462;p45"/>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463" name="Google Shape;463;p45"/>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64" name="Google Shape;464;p45" descr="Прямоугольная фигура"/>
          <p:cNvSpPr/>
          <p:nvPr/>
        </p:nvSpPr>
        <p:spPr>
          <a:xfrm>
            <a:off x="-1" y="1593587"/>
            <a:ext cx="10285886"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65" name="Google Shape;465;p45"/>
          <p:cNvSpPr txBox="1">
            <a:spLocks noGrp="1"/>
          </p:cNvSpPr>
          <p:nvPr>
            <p:ph type="title"/>
          </p:nvPr>
        </p:nvSpPr>
        <p:spPr>
          <a:xfrm>
            <a:off x="838200" y="365125"/>
            <a:ext cx="10515600" cy="11878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6" name="Google Shape;466;p45"/>
          <p:cNvSpPr txBox="1">
            <a:spLocks noGrp="1"/>
          </p:cNvSpPr>
          <p:nvPr>
            <p:ph type="body" idx="1"/>
          </p:nvPr>
        </p:nvSpPr>
        <p:spPr>
          <a:xfrm>
            <a:off x="6172200" y="1825625"/>
            <a:ext cx="5181600" cy="4113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7" name="Google Shape;467;p45"/>
          <p:cNvSpPr txBox="1">
            <a:spLocks noGrp="1"/>
          </p:cNvSpPr>
          <p:nvPr>
            <p:ph type="body" idx="2"/>
          </p:nvPr>
        </p:nvSpPr>
        <p:spPr>
          <a:xfrm>
            <a:off x="838200" y="1825625"/>
            <a:ext cx="5181600" cy="4113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Сравнение">
  <p:cSld name="Сравнение">
    <p:spTree>
      <p:nvGrpSpPr>
        <p:cNvPr id="1" name="Shape 468"/>
        <p:cNvGrpSpPr/>
        <p:nvPr/>
      </p:nvGrpSpPr>
      <p:grpSpPr>
        <a:xfrm>
          <a:off x="0" y="0"/>
          <a:ext cx="0" cy="0"/>
          <a:chOff x="0" y="0"/>
          <a:chExt cx="0" cy="0"/>
        </a:xfrm>
      </p:grpSpPr>
      <p:sp>
        <p:nvSpPr>
          <p:cNvPr id="469" name="Google Shape;469;p46"/>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0" name="Google Shape;470;p46"/>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1" name="Google Shape;471;p46"/>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472" name="Google Shape;472;p46"/>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73" name="Google Shape;473;p46" descr="Прямоугольная фигура"/>
          <p:cNvSpPr/>
          <p:nvPr/>
        </p:nvSpPr>
        <p:spPr>
          <a:xfrm>
            <a:off x="-1" y="1593587"/>
            <a:ext cx="10285886"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74" name="Google Shape;474;p46"/>
          <p:cNvSpPr txBox="1">
            <a:spLocks noGrp="1"/>
          </p:cNvSpPr>
          <p:nvPr>
            <p:ph type="title"/>
          </p:nvPr>
        </p:nvSpPr>
        <p:spPr>
          <a:xfrm>
            <a:off x="838200" y="365125"/>
            <a:ext cx="10515600" cy="11878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5" name="Google Shape;475;p46"/>
          <p:cNvSpPr txBox="1">
            <a:spLocks noGrp="1"/>
          </p:cNvSpPr>
          <p:nvPr>
            <p:ph type="body" idx="1"/>
          </p:nvPr>
        </p:nvSpPr>
        <p:spPr>
          <a:xfrm>
            <a:off x="839788" y="2505075"/>
            <a:ext cx="5157787" cy="34338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6" name="Google Shape;476;p46"/>
          <p:cNvSpPr txBox="1">
            <a:spLocks noGrp="1"/>
          </p:cNvSpPr>
          <p:nvPr>
            <p:ph type="body" idx="2"/>
          </p:nvPr>
        </p:nvSpPr>
        <p:spPr>
          <a:xfrm>
            <a:off x="6172200" y="1835405"/>
            <a:ext cx="5183188" cy="62901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7" name="Google Shape;477;p46"/>
          <p:cNvSpPr txBox="1">
            <a:spLocks noGrp="1"/>
          </p:cNvSpPr>
          <p:nvPr>
            <p:ph type="body" idx="3"/>
          </p:nvPr>
        </p:nvSpPr>
        <p:spPr>
          <a:xfrm>
            <a:off x="6172200" y="2505075"/>
            <a:ext cx="5183188" cy="34338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8" name="Google Shape;478;p46"/>
          <p:cNvSpPr txBox="1">
            <a:spLocks noGrp="1"/>
          </p:cNvSpPr>
          <p:nvPr>
            <p:ph type="body" idx="4"/>
          </p:nvPr>
        </p:nvSpPr>
        <p:spPr>
          <a:xfrm>
            <a:off x="839788" y="1835405"/>
            <a:ext cx="5157787" cy="62901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b="1">
                <a:solidFill>
                  <a:schemeClr val="dk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Только заголовок">
  <p:cSld name="Только заголовок">
    <p:spTree>
      <p:nvGrpSpPr>
        <p:cNvPr id="1" name="Shape 479"/>
        <p:cNvGrpSpPr/>
        <p:nvPr/>
      </p:nvGrpSpPr>
      <p:grpSpPr>
        <a:xfrm>
          <a:off x="0" y="0"/>
          <a:ext cx="0" cy="0"/>
          <a:chOff x="0" y="0"/>
          <a:chExt cx="0" cy="0"/>
        </a:xfrm>
      </p:grpSpPr>
      <p:sp>
        <p:nvSpPr>
          <p:cNvPr id="480" name="Google Shape;480;p47"/>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1" name="Google Shape;481;p47"/>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2" name="Google Shape;482;p47"/>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483" name="Google Shape;483;p47"/>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84" name="Google Shape;484;p47" descr="Прямоугольная фигура"/>
          <p:cNvSpPr/>
          <p:nvPr/>
        </p:nvSpPr>
        <p:spPr>
          <a:xfrm>
            <a:off x="-1" y="1593587"/>
            <a:ext cx="10285886"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85" name="Google Shape;485;p47"/>
          <p:cNvSpPr txBox="1">
            <a:spLocks noGrp="1"/>
          </p:cNvSpPr>
          <p:nvPr>
            <p:ph type="title"/>
          </p:nvPr>
        </p:nvSpPr>
        <p:spPr>
          <a:xfrm>
            <a:off x="838200" y="365125"/>
            <a:ext cx="10515600" cy="11878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Пустой слайд">
  <p:cSld name="Пустой слайд">
    <p:spTree>
      <p:nvGrpSpPr>
        <p:cNvPr id="1" name="Shape 486"/>
        <p:cNvGrpSpPr/>
        <p:nvPr/>
      </p:nvGrpSpPr>
      <p:grpSpPr>
        <a:xfrm>
          <a:off x="0" y="0"/>
          <a:ext cx="0" cy="0"/>
          <a:chOff x="0" y="0"/>
          <a:chExt cx="0" cy="0"/>
        </a:xfrm>
      </p:grpSpPr>
      <p:sp>
        <p:nvSpPr>
          <p:cNvPr id="487" name="Google Shape;487;p48"/>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8" name="Google Shape;488;p48"/>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9" name="Google Shape;489;p48"/>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490" name="Google Shape;490;p48"/>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91" name="Google Shape;491;p48" descr="Прямоугольная фигура"/>
          <p:cNvSpPr/>
          <p:nvPr/>
        </p:nvSpPr>
        <p:spPr>
          <a:xfrm>
            <a:off x="0" y="1347938"/>
            <a:ext cx="325374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Объект с подписью">
  <p:cSld name="Объект с подписью">
    <p:spTree>
      <p:nvGrpSpPr>
        <p:cNvPr id="1" name="Shape 492"/>
        <p:cNvGrpSpPr/>
        <p:nvPr/>
      </p:nvGrpSpPr>
      <p:grpSpPr>
        <a:xfrm>
          <a:off x="0" y="0"/>
          <a:ext cx="0" cy="0"/>
          <a:chOff x="0" y="0"/>
          <a:chExt cx="0" cy="0"/>
        </a:xfrm>
      </p:grpSpPr>
      <p:sp>
        <p:nvSpPr>
          <p:cNvPr id="493" name="Google Shape;493;p49"/>
          <p:cNvSpPr/>
          <p:nvPr/>
        </p:nvSpPr>
        <p:spPr>
          <a:xfrm>
            <a:off x="838200" y="2385066"/>
            <a:ext cx="3749040" cy="4472933"/>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94" name="Google Shape;494;p49"/>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5" name="Google Shape;495;p49"/>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6" name="Google Shape;496;p49"/>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497" name="Google Shape;497;p49"/>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98" name="Google Shape;498;p49" descr="Прямоугольная фигура"/>
          <p:cNvSpPr/>
          <p:nvPr/>
        </p:nvSpPr>
        <p:spPr>
          <a:xfrm>
            <a:off x="-1" y="2055503"/>
            <a:ext cx="493776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499" name="Google Shape;499;p49"/>
          <p:cNvSpPr txBox="1">
            <a:spLocks noGrp="1"/>
          </p:cNvSpPr>
          <p:nvPr>
            <p:ph type="title"/>
          </p:nvPr>
        </p:nvSpPr>
        <p:spPr>
          <a:xfrm>
            <a:off x="838200" y="457200"/>
            <a:ext cx="3749040" cy="1469907"/>
          </a:xfrm>
          <a:prstGeom prst="rect">
            <a:avLst/>
          </a:prstGeom>
          <a:noFill/>
          <a:ln>
            <a:noFill/>
          </a:ln>
        </p:spPr>
        <p:txBody>
          <a:bodyPr spcFirstLastPara="1" wrap="square" lIns="274300" tIns="182875" rIns="274300" bIns="0" anchor="b" anchorCtr="0">
            <a:normAutofit/>
          </a:bodyPr>
          <a:lstStyle>
            <a:lvl1pPr lvl="0" algn="l">
              <a:lnSpc>
                <a:spcPct val="90000"/>
              </a:lnSpc>
              <a:spcBef>
                <a:spcPts val="0"/>
              </a:spcBef>
              <a:spcAft>
                <a:spcPts val="0"/>
              </a:spcAft>
              <a:buClr>
                <a:schemeClr val="dk1"/>
              </a:buClr>
              <a:buSzPts val="3200"/>
              <a:buFont typeface="Tahom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0" name="Google Shape;500;p49"/>
          <p:cNvSpPr txBox="1">
            <a:spLocks noGrp="1"/>
          </p:cNvSpPr>
          <p:nvPr>
            <p:ph type="body" idx="1"/>
          </p:nvPr>
        </p:nvSpPr>
        <p:spPr>
          <a:xfrm>
            <a:off x="838200" y="2630078"/>
            <a:ext cx="3749040" cy="3238910"/>
          </a:xfrm>
          <a:prstGeom prst="rect">
            <a:avLst/>
          </a:prstGeom>
          <a:noFill/>
          <a:ln>
            <a:noFill/>
          </a:ln>
        </p:spPr>
        <p:txBody>
          <a:bodyPr spcFirstLastPara="1" wrap="square" lIns="274300" tIns="182875" rIns="274300" bIns="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01" name="Google Shape;501;p49"/>
          <p:cNvSpPr txBox="1">
            <a:spLocks noGrp="1"/>
          </p:cNvSpPr>
          <p:nvPr>
            <p:ph type="body" idx="2"/>
          </p:nvPr>
        </p:nvSpPr>
        <p:spPr>
          <a:xfrm>
            <a:off x="5267324" y="457201"/>
            <a:ext cx="6088063" cy="540385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800"/>
            </a:lvl1pPr>
            <a:lvl2pPr marL="914400" lvl="1" indent="-381000" algn="l">
              <a:lnSpc>
                <a:spcPct val="90000"/>
              </a:lnSpc>
              <a:spcBef>
                <a:spcPts val="500"/>
              </a:spcBef>
              <a:spcAft>
                <a:spcPts val="0"/>
              </a:spcAft>
              <a:buSzPts val="2400"/>
              <a:buChar char="▪"/>
              <a:defRPr sz="2400"/>
            </a:lvl2pPr>
            <a:lvl3pPr marL="1371600" lvl="2" indent="-355600" algn="l">
              <a:lnSpc>
                <a:spcPct val="90000"/>
              </a:lnSpc>
              <a:spcBef>
                <a:spcPts val="500"/>
              </a:spcBef>
              <a:spcAft>
                <a:spcPts val="0"/>
              </a:spcAft>
              <a:buSzPts val="2000"/>
              <a:buChar char="▪"/>
              <a:defRPr sz="2000"/>
            </a:lvl3pPr>
            <a:lvl4pPr marL="1828800" lvl="3" indent="-342900" algn="l">
              <a:lnSpc>
                <a:spcPct val="90000"/>
              </a:lnSpc>
              <a:spcBef>
                <a:spcPts val="500"/>
              </a:spcBef>
              <a:spcAft>
                <a:spcPts val="0"/>
              </a:spcAft>
              <a:buSzPts val="1800"/>
              <a:buChar char="▪"/>
              <a:defRPr sz="1800"/>
            </a:lvl4pPr>
            <a:lvl5pPr marL="2286000" lvl="4" indent="-342900" algn="l">
              <a:lnSpc>
                <a:spcPct val="90000"/>
              </a:lnSpc>
              <a:spcBef>
                <a:spcPts val="500"/>
              </a:spcBef>
              <a:spcAft>
                <a:spcPts val="0"/>
              </a:spcAft>
              <a:buSzPts val="1800"/>
              <a:buChar char="▪"/>
              <a:defRPr sz="18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Рисунок с подписью">
  <p:cSld name="Рисунок с подписью">
    <p:spTree>
      <p:nvGrpSpPr>
        <p:cNvPr id="1" name="Shape 502"/>
        <p:cNvGrpSpPr/>
        <p:nvPr/>
      </p:nvGrpSpPr>
      <p:grpSpPr>
        <a:xfrm>
          <a:off x="0" y="0"/>
          <a:ext cx="0" cy="0"/>
          <a:chOff x="0" y="0"/>
          <a:chExt cx="0" cy="0"/>
        </a:xfrm>
      </p:grpSpPr>
      <p:sp>
        <p:nvSpPr>
          <p:cNvPr id="503" name="Google Shape;503;p50"/>
          <p:cNvSpPr/>
          <p:nvPr/>
        </p:nvSpPr>
        <p:spPr>
          <a:xfrm>
            <a:off x="838200" y="2385066"/>
            <a:ext cx="3749040" cy="4472933"/>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504" name="Google Shape;504;p50"/>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5" name="Google Shape;505;p50"/>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6" name="Google Shape;506;p50"/>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507" name="Google Shape;507;p50"/>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508" name="Google Shape;508;p50" descr="Прямоугольная фигура"/>
          <p:cNvSpPr/>
          <p:nvPr/>
        </p:nvSpPr>
        <p:spPr>
          <a:xfrm>
            <a:off x="-1" y="2055503"/>
            <a:ext cx="493776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509" name="Google Shape;509;p50"/>
          <p:cNvSpPr txBox="1">
            <a:spLocks noGrp="1"/>
          </p:cNvSpPr>
          <p:nvPr>
            <p:ph type="title"/>
          </p:nvPr>
        </p:nvSpPr>
        <p:spPr>
          <a:xfrm>
            <a:off x="838200" y="457200"/>
            <a:ext cx="3749040" cy="1469907"/>
          </a:xfrm>
          <a:prstGeom prst="rect">
            <a:avLst/>
          </a:prstGeom>
          <a:noFill/>
          <a:ln>
            <a:noFill/>
          </a:ln>
        </p:spPr>
        <p:txBody>
          <a:bodyPr spcFirstLastPara="1" wrap="square" lIns="274300" tIns="182875" rIns="274300" bIns="0" anchor="b" anchorCtr="0">
            <a:normAutofit/>
          </a:bodyPr>
          <a:lstStyle>
            <a:lvl1pPr lvl="0" algn="l">
              <a:lnSpc>
                <a:spcPct val="90000"/>
              </a:lnSpc>
              <a:spcBef>
                <a:spcPts val="0"/>
              </a:spcBef>
              <a:spcAft>
                <a:spcPts val="0"/>
              </a:spcAft>
              <a:buClr>
                <a:schemeClr val="dk1"/>
              </a:buClr>
              <a:buSzPts val="3200"/>
              <a:buFont typeface="Tahom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0" name="Google Shape;510;p50"/>
          <p:cNvSpPr txBox="1">
            <a:spLocks noGrp="1"/>
          </p:cNvSpPr>
          <p:nvPr>
            <p:ph type="body" idx="1"/>
          </p:nvPr>
        </p:nvSpPr>
        <p:spPr>
          <a:xfrm>
            <a:off x="838200" y="2630078"/>
            <a:ext cx="3749040" cy="3238910"/>
          </a:xfrm>
          <a:prstGeom prst="rect">
            <a:avLst/>
          </a:prstGeom>
          <a:noFill/>
          <a:ln>
            <a:noFill/>
          </a:ln>
        </p:spPr>
        <p:txBody>
          <a:bodyPr spcFirstLastPara="1" wrap="square" lIns="274300" tIns="182875" rIns="274300" bIns="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1" name="Google Shape;511;p50"/>
          <p:cNvSpPr>
            <a:spLocks noGrp="1"/>
          </p:cNvSpPr>
          <p:nvPr>
            <p:ph type="pic" idx="2"/>
          </p:nvPr>
        </p:nvSpPr>
        <p:spPr>
          <a:xfrm>
            <a:off x="5267324" y="457201"/>
            <a:ext cx="6088063" cy="540385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Вручную">
  <p:cSld name="Вручную">
    <p:spTree>
      <p:nvGrpSpPr>
        <p:cNvPr id="1" name="Shape 512"/>
        <p:cNvGrpSpPr/>
        <p:nvPr/>
      </p:nvGrpSpPr>
      <p:grpSpPr>
        <a:xfrm>
          <a:off x="0" y="0"/>
          <a:ext cx="0" cy="0"/>
          <a:chOff x="0" y="0"/>
          <a:chExt cx="0" cy="0"/>
        </a:xfrm>
      </p:grpSpPr>
      <p:sp>
        <p:nvSpPr>
          <p:cNvPr id="513" name="Google Shape;513;p51"/>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4" name="Google Shape;514;p51"/>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5" name="Google Shape;515;p51"/>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516" name="Google Shape;516;p51"/>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517" name="Google Shape;517;p51"/>
          <p:cNvSpPr txBox="1">
            <a:spLocks noGrp="1"/>
          </p:cNvSpPr>
          <p:nvPr>
            <p:ph type="title"/>
          </p:nvPr>
        </p:nvSpPr>
        <p:spPr>
          <a:xfrm>
            <a:off x="839789" y="707217"/>
            <a:ext cx="10512424" cy="60667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600"/>
              <a:buFont typeface="Tahoma"/>
              <a:buNone/>
              <a:defRPr sz="3600" b="1">
                <a:solidFill>
                  <a:schemeClr val="dk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8" name="Google Shape;518;p51"/>
          <p:cNvSpPr txBox="1">
            <a:spLocks noGrp="1"/>
          </p:cNvSpPr>
          <p:nvPr>
            <p:ph type="body" idx="1"/>
          </p:nvPr>
        </p:nvSpPr>
        <p:spPr>
          <a:xfrm>
            <a:off x="883319" y="3054194"/>
            <a:ext cx="1616512" cy="519503"/>
          </a:xfrm>
          <a:prstGeom prst="rect">
            <a:avLst/>
          </a:prstGeom>
          <a:noFill/>
          <a:ln>
            <a:noFill/>
          </a:ln>
        </p:spPr>
        <p:txBody>
          <a:bodyPr spcFirstLastPara="1" wrap="square" lIns="0" tIns="0" rIns="91425" bIns="0" anchor="t" anchorCtr="0">
            <a:normAutofit/>
          </a:bodyPr>
          <a:lstStyle>
            <a:lvl1pPr marL="457200" lvl="0" indent="-228600" algn="l">
              <a:lnSpc>
                <a:spcPct val="100000"/>
              </a:lnSpc>
              <a:spcBef>
                <a:spcPts val="0"/>
              </a:spcBef>
              <a:spcAft>
                <a:spcPts val="0"/>
              </a:spcAft>
              <a:buSzPts val="1400"/>
              <a:buNone/>
              <a:defRPr sz="1400" i="0">
                <a:solidFill>
                  <a:schemeClr val="dk2"/>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9" name="Google Shape;519;p51"/>
          <p:cNvSpPr txBox="1">
            <a:spLocks noGrp="1"/>
          </p:cNvSpPr>
          <p:nvPr>
            <p:ph type="body" idx="2"/>
          </p:nvPr>
        </p:nvSpPr>
        <p:spPr>
          <a:xfrm>
            <a:off x="1465609" y="2023413"/>
            <a:ext cx="2752023" cy="896112"/>
          </a:xfrm>
          <a:prstGeom prst="rect">
            <a:avLst/>
          </a:prstGeom>
          <a:noFill/>
          <a:ln>
            <a:noFill/>
          </a:ln>
        </p:spPr>
        <p:txBody>
          <a:bodyPr spcFirstLastPara="1" wrap="square" lIns="0" tIns="45700" rIns="0" bIns="0" anchor="ctr" anchorCtr="0">
            <a:normAutofit/>
          </a:bodyPr>
          <a:lstStyle>
            <a:lvl1pPr marL="457200" lvl="0" indent="-228600" algn="l">
              <a:lnSpc>
                <a:spcPct val="90000"/>
              </a:lnSpc>
              <a:spcBef>
                <a:spcPts val="0"/>
              </a:spcBef>
              <a:spcAft>
                <a:spcPts val="0"/>
              </a:spcAft>
              <a:buSzPts val="2000"/>
              <a:buNone/>
              <a:defRPr sz="2000" b="1">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0" name="Google Shape;520;p51"/>
          <p:cNvSpPr txBox="1">
            <a:spLocks noGrp="1"/>
          </p:cNvSpPr>
          <p:nvPr>
            <p:ph type="body" idx="3"/>
          </p:nvPr>
        </p:nvSpPr>
        <p:spPr>
          <a:xfrm>
            <a:off x="2512629" y="3054194"/>
            <a:ext cx="1623978" cy="519503"/>
          </a:xfrm>
          <a:prstGeom prst="rect">
            <a:avLst/>
          </a:prstGeom>
          <a:noFill/>
          <a:ln>
            <a:noFill/>
          </a:ln>
        </p:spPr>
        <p:txBody>
          <a:bodyPr spcFirstLastPara="1" wrap="square" lIns="0" tIns="0" rIns="91425" bIns="0" anchor="t" anchorCtr="0">
            <a:normAutofit/>
          </a:bodyPr>
          <a:lstStyle>
            <a:lvl1pPr marL="457200" lvl="0" indent="-228600" algn="l">
              <a:lnSpc>
                <a:spcPct val="100000"/>
              </a:lnSpc>
              <a:spcBef>
                <a:spcPts val="0"/>
              </a:spcBef>
              <a:spcAft>
                <a:spcPts val="0"/>
              </a:spcAft>
              <a:buSzPts val="1400"/>
              <a:buNone/>
              <a:defRPr sz="1400" i="0">
                <a:solidFill>
                  <a:schemeClr val="dk2"/>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1" name="Google Shape;521;p51"/>
          <p:cNvSpPr>
            <a:spLocks noGrp="1"/>
          </p:cNvSpPr>
          <p:nvPr>
            <p:ph type="pic" idx="4"/>
          </p:nvPr>
        </p:nvSpPr>
        <p:spPr>
          <a:xfrm>
            <a:off x="875852" y="3677189"/>
            <a:ext cx="1636776" cy="1618488"/>
          </a:xfrm>
          <a:prstGeom prst="rect">
            <a:avLst/>
          </a:prstGeom>
          <a:noFill/>
          <a:ln>
            <a:noFill/>
          </a:ln>
        </p:spPr>
      </p:sp>
      <p:sp>
        <p:nvSpPr>
          <p:cNvPr id="522" name="Google Shape;522;p51"/>
          <p:cNvSpPr>
            <a:spLocks noGrp="1"/>
          </p:cNvSpPr>
          <p:nvPr>
            <p:ph type="pic" idx="5"/>
          </p:nvPr>
        </p:nvSpPr>
        <p:spPr>
          <a:xfrm>
            <a:off x="2499831" y="3677189"/>
            <a:ext cx="1636776" cy="1618488"/>
          </a:xfrm>
          <a:prstGeom prst="rect">
            <a:avLst/>
          </a:prstGeom>
          <a:noFill/>
          <a:ln>
            <a:noFill/>
          </a:ln>
        </p:spPr>
      </p:sp>
      <p:sp>
        <p:nvSpPr>
          <p:cNvPr id="523" name="Google Shape;523;p51"/>
          <p:cNvSpPr txBox="1">
            <a:spLocks noGrp="1"/>
          </p:cNvSpPr>
          <p:nvPr>
            <p:ph type="body" idx="6"/>
          </p:nvPr>
        </p:nvSpPr>
        <p:spPr>
          <a:xfrm>
            <a:off x="4912823" y="3054194"/>
            <a:ext cx="2113508" cy="51950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sz="1400" i="0">
                <a:solidFill>
                  <a:schemeClr val="dk2"/>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4" name="Google Shape;524;p51"/>
          <p:cNvSpPr txBox="1">
            <a:spLocks noGrp="1"/>
          </p:cNvSpPr>
          <p:nvPr>
            <p:ph type="body" idx="7"/>
          </p:nvPr>
        </p:nvSpPr>
        <p:spPr>
          <a:xfrm>
            <a:off x="5575353" y="2023413"/>
            <a:ext cx="1622417" cy="896112"/>
          </a:xfrm>
          <a:prstGeom prst="rect">
            <a:avLst/>
          </a:prstGeom>
          <a:noFill/>
          <a:ln>
            <a:noFill/>
          </a:ln>
        </p:spPr>
        <p:txBody>
          <a:bodyPr spcFirstLastPara="1" wrap="square" lIns="0" tIns="45700" rIns="0" bIns="0" anchor="ctr" anchorCtr="0">
            <a:normAutofit/>
          </a:bodyPr>
          <a:lstStyle>
            <a:lvl1pPr marL="457200" lvl="0" indent="-228600" algn="l">
              <a:lnSpc>
                <a:spcPct val="90000"/>
              </a:lnSpc>
              <a:spcBef>
                <a:spcPts val="0"/>
              </a:spcBef>
              <a:spcAft>
                <a:spcPts val="0"/>
              </a:spcAft>
              <a:buSzPts val="2000"/>
              <a:buNone/>
              <a:defRPr sz="2000" b="1">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5" name="Google Shape;525;p51"/>
          <p:cNvSpPr>
            <a:spLocks noGrp="1"/>
          </p:cNvSpPr>
          <p:nvPr>
            <p:ph type="pic" idx="8"/>
          </p:nvPr>
        </p:nvSpPr>
        <p:spPr>
          <a:xfrm>
            <a:off x="4912823" y="3677189"/>
            <a:ext cx="2048256" cy="896112"/>
          </a:xfrm>
          <a:prstGeom prst="rect">
            <a:avLst/>
          </a:prstGeom>
          <a:noFill/>
          <a:ln>
            <a:noFill/>
          </a:ln>
        </p:spPr>
      </p:sp>
      <p:sp>
        <p:nvSpPr>
          <p:cNvPr id="526" name="Google Shape;526;p51"/>
          <p:cNvSpPr txBox="1">
            <a:spLocks noGrp="1"/>
          </p:cNvSpPr>
          <p:nvPr>
            <p:ph type="body" idx="9"/>
          </p:nvPr>
        </p:nvSpPr>
        <p:spPr>
          <a:xfrm>
            <a:off x="7873425" y="3054194"/>
            <a:ext cx="2197044" cy="51950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sz="1400" i="0">
                <a:solidFill>
                  <a:schemeClr val="dk2"/>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7" name="Google Shape;527;p51"/>
          <p:cNvSpPr txBox="1">
            <a:spLocks noGrp="1"/>
          </p:cNvSpPr>
          <p:nvPr>
            <p:ph type="body" idx="13"/>
          </p:nvPr>
        </p:nvSpPr>
        <p:spPr>
          <a:xfrm>
            <a:off x="8535245" y="2023413"/>
            <a:ext cx="1622417" cy="896112"/>
          </a:xfrm>
          <a:prstGeom prst="rect">
            <a:avLst/>
          </a:prstGeom>
          <a:noFill/>
          <a:ln>
            <a:noFill/>
          </a:ln>
        </p:spPr>
        <p:txBody>
          <a:bodyPr spcFirstLastPara="1" wrap="square" lIns="0" tIns="45700" rIns="0" bIns="0" anchor="ctr" anchorCtr="0">
            <a:normAutofit/>
          </a:bodyPr>
          <a:lstStyle>
            <a:lvl1pPr marL="457200" lvl="0" indent="-228600" algn="l">
              <a:lnSpc>
                <a:spcPct val="90000"/>
              </a:lnSpc>
              <a:spcBef>
                <a:spcPts val="0"/>
              </a:spcBef>
              <a:spcAft>
                <a:spcPts val="0"/>
              </a:spcAft>
              <a:buSzPts val="2000"/>
              <a:buNone/>
              <a:defRPr sz="2000" b="1">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8" name="Google Shape;528;p51"/>
          <p:cNvSpPr txBox="1">
            <a:spLocks noGrp="1"/>
          </p:cNvSpPr>
          <p:nvPr>
            <p:ph type="body" idx="14"/>
          </p:nvPr>
        </p:nvSpPr>
        <p:spPr>
          <a:xfrm>
            <a:off x="7873424" y="4355259"/>
            <a:ext cx="2197044" cy="51950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sz="1400" i="0">
                <a:solidFill>
                  <a:schemeClr val="dk1"/>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9" name="Google Shape;529;p51"/>
          <p:cNvSpPr txBox="1">
            <a:spLocks noGrp="1"/>
          </p:cNvSpPr>
          <p:nvPr>
            <p:ph type="body" idx="15"/>
          </p:nvPr>
        </p:nvSpPr>
        <p:spPr>
          <a:xfrm>
            <a:off x="4912823" y="4776173"/>
            <a:ext cx="2048256" cy="51950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sz="1400" i="0">
                <a:solidFill>
                  <a:schemeClr val="dk1"/>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0" name="Google Shape;530;p51"/>
          <p:cNvSpPr txBox="1">
            <a:spLocks noGrp="1"/>
          </p:cNvSpPr>
          <p:nvPr>
            <p:ph type="body" idx="16"/>
          </p:nvPr>
        </p:nvSpPr>
        <p:spPr>
          <a:xfrm>
            <a:off x="823358" y="2023413"/>
            <a:ext cx="558402" cy="89611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7000"/>
              <a:buNone/>
              <a:defRPr sz="7000" b="1">
                <a:solidFill>
                  <a:schemeClr val="dk2"/>
                </a:solidFill>
                <a:latin typeface="Tahoma"/>
                <a:ea typeface="Tahoma"/>
                <a:cs typeface="Tahoma"/>
                <a:sym typeface="Tahoma"/>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1" name="Google Shape;531;p51"/>
          <p:cNvSpPr txBox="1">
            <a:spLocks noGrp="1"/>
          </p:cNvSpPr>
          <p:nvPr>
            <p:ph type="body" idx="17"/>
          </p:nvPr>
        </p:nvSpPr>
        <p:spPr>
          <a:xfrm>
            <a:off x="4912823" y="2023413"/>
            <a:ext cx="558402" cy="89611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7000"/>
              <a:buNone/>
              <a:defRPr sz="7000" b="1">
                <a:solidFill>
                  <a:schemeClr val="dk2"/>
                </a:solidFill>
                <a:latin typeface="Tahoma"/>
                <a:ea typeface="Tahoma"/>
                <a:cs typeface="Tahoma"/>
                <a:sym typeface="Tahoma"/>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2" name="Google Shape;532;p51"/>
          <p:cNvSpPr txBox="1">
            <a:spLocks noGrp="1"/>
          </p:cNvSpPr>
          <p:nvPr>
            <p:ph type="body" idx="18"/>
          </p:nvPr>
        </p:nvSpPr>
        <p:spPr>
          <a:xfrm>
            <a:off x="7873424" y="2023413"/>
            <a:ext cx="558402" cy="89611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7000"/>
              <a:buNone/>
              <a:defRPr sz="7000" b="1">
                <a:solidFill>
                  <a:schemeClr val="dk2"/>
                </a:solidFill>
                <a:latin typeface="Tahoma"/>
                <a:ea typeface="Tahoma"/>
                <a:cs typeface="Tahoma"/>
                <a:sym typeface="Tahoma"/>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3" name="Google Shape;533;p51"/>
          <p:cNvSpPr>
            <a:spLocks noGrp="1"/>
          </p:cNvSpPr>
          <p:nvPr>
            <p:ph type="pic" idx="19"/>
          </p:nvPr>
        </p:nvSpPr>
        <p:spPr>
          <a:xfrm>
            <a:off x="7873424" y="3677189"/>
            <a:ext cx="2331720" cy="539496"/>
          </a:xfrm>
          <a:prstGeom prst="rect">
            <a:avLst/>
          </a:prstGeom>
          <a:noFill/>
          <a:ln w="9525" cap="flat" cmpd="sng">
            <a:solidFill>
              <a:srgbClr val="000000">
                <a:alpha val="29803"/>
              </a:srgbClr>
            </a:solidFill>
            <a:prstDash val="solid"/>
            <a:round/>
            <a:headEnd type="none" w="sm" len="sm"/>
            <a:tailEnd type="none" w="sm" len="sm"/>
          </a:ln>
        </p:spPr>
      </p:sp>
      <p:sp>
        <p:nvSpPr>
          <p:cNvPr id="534" name="Google Shape;534;p51"/>
          <p:cNvSpPr txBox="1">
            <a:spLocks noGrp="1"/>
          </p:cNvSpPr>
          <p:nvPr>
            <p:ph type="body" idx="20"/>
          </p:nvPr>
        </p:nvSpPr>
        <p:spPr>
          <a:xfrm>
            <a:off x="2359124" y="5706529"/>
            <a:ext cx="8993089" cy="365122"/>
          </a:xfrm>
          <a:prstGeom prst="rect">
            <a:avLst/>
          </a:prstGeom>
          <a:noFill/>
          <a:ln>
            <a:noFill/>
          </a:ln>
        </p:spPr>
        <p:txBody>
          <a:bodyPr spcFirstLastPara="1" wrap="square" lIns="0" tIns="0" rIns="0" bIns="0" anchor="t" anchorCtr="0">
            <a:normAutofit/>
          </a:bodyPr>
          <a:lstStyle>
            <a:lvl1pPr marL="457200" lvl="0" indent="-228600" algn="r">
              <a:lnSpc>
                <a:spcPct val="100000"/>
              </a:lnSpc>
              <a:spcBef>
                <a:spcPts val="0"/>
              </a:spcBef>
              <a:spcAft>
                <a:spcPts val="0"/>
              </a:spcAft>
              <a:buSzPts val="1200"/>
              <a:buNone/>
              <a:defRPr sz="1200" i="1">
                <a:solidFill>
                  <a:schemeClr val="dk1"/>
                </a:solidFill>
                <a:latin typeface="Times New Roman"/>
                <a:ea typeface="Times New Roman"/>
                <a:cs typeface="Times New Roman"/>
                <a:sym typeface="Times New Roman"/>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Макет значков и содержимого">
  <p:cSld name="Макет значков и содержимого">
    <p:spTree>
      <p:nvGrpSpPr>
        <p:cNvPr id="1" name="Shape 46"/>
        <p:cNvGrpSpPr/>
        <p:nvPr/>
      </p:nvGrpSpPr>
      <p:grpSpPr>
        <a:xfrm>
          <a:off x="0" y="0"/>
          <a:ext cx="0" cy="0"/>
          <a:chOff x="0" y="0"/>
          <a:chExt cx="0" cy="0"/>
        </a:xfrm>
      </p:grpSpPr>
      <p:sp>
        <p:nvSpPr>
          <p:cNvPr id="47" name="Google Shape;47;p19"/>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50" name="Google Shape;50;p19"/>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51" name="Google Shape;51;p19"/>
          <p:cNvSpPr txBox="1">
            <a:spLocks noGrp="1"/>
          </p:cNvSpPr>
          <p:nvPr>
            <p:ph type="body" idx="1"/>
          </p:nvPr>
        </p:nvSpPr>
        <p:spPr>
          <a:xfrm>
            <a:off x="862258" y="3721639"/>
            <a:ext cx="4405067" cy="539496"/>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SzPts val="1800"/>
              <a:buNone/>
              <a:defRPr sz="1800" b="1" i="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9"/>
          <p:cNvSpPr txBox="1">
            <a:spLocks noGrp="1"/>
          </p:cNvSpPr>
          <p:nvPr>
            <p:ph type="body" idx="2"/>
          </p:nvPr>
        </p:nvSpPr>
        <p:spPr>
          <a:xfrm>
            <a:off x="6284490" y="1648384"/>
            <a:ext cx="4955429" cy="3869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Clr>
                <a:schemeClr val="lt2"/>
              </a:buClr>
              <a:buSzPts val="1400"/>
              <a:buFont typeface="Noto Sans Symbols"/>
              <a:buNone/>
              <a:defRPr sz="1400" b="0" i="0">
                <a:solidFill>
                  <a:schemeClr val="dk2"/>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19"/>
          <p:cNvSpPr txBox="1">
            <a:spLocks noGrp="1"/>
          </p:cNvSpPr>
          <p:nvPr>
            <p:ph type="title"/>
          </p:nvPr>
        </p:nvSpPr>
        <p:spPr>
          <a:xfrm>
            <a:off x="838201" y="1985383"/>
            <a:ext cx="4422014" cy="13255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600"/>
              <a:buFont typeface="Tahoma"/>
              <a:buNone/>
              <a:defRPr sz="3600" b="1">
                <a:solidFill>
                  <a:schemeClr val="dk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9"/>
          <p:cNvSpPr>
            <a:spLocks noGrp="1"/>
          </p:cNvSpPr>
          <p:nvPr>
            <p:ph type="pic" idx="3"/>
          </p:nvPr>
        </p:nvSpPr>
        <p:spPr>
          <a:xfrm>
            <a:off x="839788" y="774398"/>
            <a:ext cx="2331720" cy="539496"/>
          </a:xfrm>
          <a:prstGeom prst="rect">
            <a:avLst/>
          </a:prstGeom>
          <a:noFill/>
          <a:ln>
            <a:noFill/>
          </a:ln>
        </p:spPr>
      </p:sp>
      <p:sp>
        <p:nvSpPr>
          <p:cNvPr id="55" name="Google Shape;55;p19"/>
          <p:cNvSpPr>
            <a:spLocks noGrp="1"/>
          </p:cNvSpPr>
          <p:nvPr>
            <p:ph type="pic" idx="4"/>
          </p:nvPr>
        </p:nvSpPr>
        <p:spPr>
          <a:xfrm>
            <a:off x="5295403" y="1303786"/>
            <a:ext cx="731520" cy="731520"/>
          </a:xfrm>
          <a:prstGeom prst="rect">
            <a:avLst/>
          </a:prstGeom>
          <a:noFill/>
          <a:ln>
            <a:noFill/>
          </a:ln>
        </p:spPr>
      </p:sp>
      <p:sp>
        <p:nvSpPr>
          <p:cNvPr id="56" name="Google Shape;56;p19"/>
          <p:cNvSpPr>
            <a:spLocks noGrp="1"/>
          </p:cNvSpPr>
          <p:nvPr>
            <p:ph type="pic" idx="5"/>
          </p:nvPr>
        </p:nvSpPr>
        <p:spPr>
          <a:xfrm>
            <a:off x="5295403" y="4838737"/>
            <a:ext cx="731520" cy="731520"/>
          </a:xfrm>
          <a:prstGeom prst="rect">
            <a:avLst/>
          </a:prstGeom>
          <a:noFill/>
          <a:ln>
            <a:noFill/>
          </a:ln>
        </p:spPr>
      </p:sp>
      <p:sp>
        <p:nvSpPr>
          <p:cNvPr id="57" name="Google Shape;57;p19"/>
          <p:cNvSpPr>
            <a:spLocks noGrp="1"/>
          </p:cNvSpPr>
          <p:nvPr>
            <p:ph type="pic" idx="6"/>
          </p:nvPr>
        </p:nvSpPr>
        <p:spPr>
          <a:xfrm>
            <a:off x="5295403" y="3660420"/>
            <a:ext cx="731520" cy="731520"/>
          </a:xfrm>
          <a:prstGeom prst="rect">
            <a:avLst/>
          </a:prstGeom>
          <a:noFill/>
          <a:ln>
            <a:noFill/>
          </a:ln>
        </p:spPr>
      </p:sp>
      <p:sp>
        <p:nvSpPr>
          <p:cNvPr id="58" name="Google Shape;58;p19"/>
          <p:cNvSpPr>
            <a:spLocks noGrp="1"/>
          </p:cNvSpPr>
          <p:nvPr>
            <p:ph type="pic" idx="7"/>
          </p:nvPr>
        </p:nvSpPr>
        <p:spPr>
          <a:xfrm>
            <a:off x="5295403" y="2482103"/>
            <a:ext cx="731520" cy="731520"/>
          </a:xfrm>
          <a:prstGeom prst="rect">
            <a:avLst/>
          </a:prstGeom>
          <a:noFill/>
          <a:ln>
            <a:noFill/>
          </a:ln>
        </p:spPr>
      </p:sp>
      <p:sp>
        <p:nvSpPr>
          <p:cNvPr id="59" name="Google Shape;59;p19"/>
          <p:cNvSpPr txBox="1">
            <a:spLocks noGrp="1"/>
          </p:cNvSpPr>
          <p:nvPr>
            <p:ph type="body" idx="8"/>
          </p:nvPr>
        </p:nvSpPr>
        <p:spPr>
          <a:xfrm>
            <a:off x="6284490" y="1026327"/>
            <a:ext cx="4955429" cy="539496"/>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SzPts val="2000"/>
              <a:buNone/>
              <a:defRPr sz="20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19"/>
          <p:cNvSpPr txBox="1">
            <a:spLocks noGrp="1"/>
          </p:cNvSpPr>
          <p:nvPr>
            <p:ph type="body" idx="9"/>
          </p:nvPr>
        </p:nvSpPr>
        <p:spPr>
          <a:xfrm>
            <a:off x="6284490" y="5186182"/>
            <a:ext cx="4955429" cy="3869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Clr>
                <a:schemeClr val="lt2"/>
              </a:buClr>
              <a:buSzPts val="1400"/>
              <a:buFont typeface="Noto Sans Symbols"/>
              <a:buNone/>
              <a:defRPr sz="1400" b="0" i="0">
                <a:solidFill>
                  <a:schemeClr val="dk2"/>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19"/>
          <p:cNvSpPr txBox="1">
            <a:spLocks noGrp="1"/>
          </p:cNvSpPr>
          <p:nvPr>
            <p:ph type="body" idx="13"/>
          </p:nvPr>
        </p:nvSpPr>
        <p:spPr>
          <a:xfrm>
            <a:off x="6284490" y="4564125"/>
            <a:ext cx="4955429" cy="539496"/>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SzPts val="2000"/>
              <a:buNone/>
              <a:defRPr sz="20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19"/>
          <p:cNvSpPr txBox="1">
            <a:spLocks noGrp="1"/>
          </p:cNvSpPr>
          <p:nvPr>
            <p:ph type="body" idx="14"/>
          </p:nvPr>
        </p:nvSpPr>
        <p:spPr>
          <a:xfrm>
            <a:off x="6284490" y="4006916"/>
            <a:ext cx="4955429" cy="3869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Clr>
                <a:schemeClr val="lt2"/>
              </a:buClr>
              <a:buSzPts val="1400"/>
              <a:buFont typeface="Noto Sans Symbols"/>
              <a:buNone/>
              <a:defRPr sz="1400" b="0" i="0">
                <a:solidFill>
                  <a:schemeClr val="dk2"/>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19"/>
          <p:cNvSpPr txBox="1">
            <a:spLocks noGrp="1"/>
          </p:cNvSpPr>
          <p:nvPr>
            <p:ph type="body" idx="15"/>
          </p:nvPr>
        </p:nvSpPr>
        <p:spPr>
          <a:xfrm>
            <a:off x="6284490" y="3384859"/>
            <a:ext cx="4955429" cy="539496"/>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SzPts val="2000"/>
              <a:buNone/>
              <a:defRPr sz="20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19"/>
          <p:cNvSpPr txBox="1">
            <a:spLocks noGrp="1"/>
          </p:cNvSpPr>
          <p:nvPr>
            <p:ph type="body" idx="16"/>
          </p:nvPr>
        </p:nvSpPr>
        <p:spPr>
          <a:xfrm>
            <a:off x="6284490" y="2827650"/>
            <a:ext cx="4955429" cy="3869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Clr>
                <a:schemeClr val="lt2"/>
              </a:buClr>
              <a:buSzPts val="1400"/>
              <a:buFont typeface="Noto Sans Symbols"/>
              <a:buNone/>
              <a:defRPr sz="1400" b="0" i="0">
                <a:solidFill>
                  <a:schemeClr val="dk2"/>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19"/>
          <p:cNvSpPr txBox="1">
            <a:spLocks noGrp="1"/>
          </p:cNvSpPr>
          <p:nvPr>
            <p:ph type="body" idx="17"/>
          </p:nvPr>
        </p:nvSpPr>
        <p:spPr>
          <a:xfrm>
            <a:off x="6284490" y="2205593"/>
            <a:ext cx="4955429" cy="539496"/>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SzPts val="2000"/>
              <a:buNone/>
              <a:defRPr sz="20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19" descr="Прямоугольная фигура"/>
          <p:cNvSpPr/>
          <p:nvPr/>
        </p:nvSpPr>
        <p:spPr>
          <a:xfrm>
            <a:off x="0" y="3442217"/>
            <a:ext cx="309600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Макет компьютера и содержимого">
  <p:cSld name="Макет компьютера и содержимого">
    <p:spTree>
      <p:nvGrpSpPr>
        <p:cNvPr id="1" name="Shape 67"/>
        <p:cNvGrpSpPr/>
        <p:nvPr/>
      </p:nvGrpSpPr>
      <p:grpSpPr>
        <a:xfrm>
          <a:off x="0" y="0"/>
          <a:ext cx="0" cy="0"/>
          <a:chOff x="0" y="0"/>
          <a:chExt cx="0" cy="0"/>
        </a:xfrm>
      </p:grpSpPr>
      <p:sp>
        <p:nvSpPr>
          <p:cNvPr id="68" name="Google Shape;68;p20" descr="Прямоугольная фигура"/>
          <p:cNvSpPr/>
          <p:nvPr/>
        </p:nvSpPr>
        <p:spPr>
          <a:xfrm>
            <a:off x="1" y="3120256"/>
            <a:ext cx="9223966"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69" name="Google Shape;69;p20"/>
          <p:cNvPicPr preferRelativeResize="0"/>
          <p:nvPr/>
        </p:nvPicPr>
        <p:blipFill rotWithShape="1">
          <a:blip r:embed="rId2">
            <a:alphaModFix/>
          </a:blip>
          <a:srcRect/>
          <a:stretch/>
        </p:blipFill>
        <p:spPr>
          <a:xfrm>
            <a:off x="951864" y="871857"/>
            <a:ext cx="5076191" cy="5114286"/>
          </a:xfrm>
          <a:prstGeom prst="rect">
            <a:avLst/>
          </a:prstGeom>
          <a:noFill/>
          <a:ln>
            <a:noFill/>
          </a:ln>
        </p:spPr>
      </p:pic>
      <p:sp>
        <p:nvSpPr>
          <p:cNvPr id="70" name="Google Shape;70;p20"/>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73" name="Google Shape;73;p20"/>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74" name="Google Shape;74;p20"/>
          <p:cNvSpPr txBox="1">
            <a:spLocks noGrp="1"/>
          </p:cNvSpPr>
          <p:nvPr>
            <p:ph type="title"/>
          </p:nvPr>
        </p:nvSpPr>
        <p:spPr>
          <a:xfrm>
            <a:off x="6958722" y="1656048"/>
            <a:ext cx="4405067" cy="13255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600"/>
              <a:buFont typeface="Tahoma"/>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0"/>
          <p:cNvSpPr txBox="1">
            <a:spLocks noGrp="1"/>
          </p:cNvSpPr>
          <p:nvPr>
            <p:ph type="body" idx="1"/>
          </p:nvPr>
        </p:nvSpPr>
        <p:spPr>
          <a:xfrm>
            <a:off x="6958722" y="3495781"/>
            <a:ext cx="4412151" cy="539496"/>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SzPts val="1800"/>
              <a:buNone/>
              <a:defRPr sz="1800" b="1" i="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20"/>
          <p:cNvSpPr txBox="1">
            <a:spLocks noGrp="1"/>
          </p:cNvSpPr>
          <p:nvPr>
            <p:ph type="body" idx="2"/>
          </p:nvPr>
        </p:nvSpPr>
        <p:spPr>
          <a:xfrm>
            <a:off x="6942680" y="4179662"/>
            <a:ext cx="4405066" cy="1159884"/>
          </a:xfrm>
          <a:prstGeom prst="rect">
            <a:avLst/>
          </a:prstGeom>
          <a:noFill/>
          <a:ln>
            <a:noFill/>
          </a:ln>
        </p:spPr>
        <p:txBody>
          <a:bodyPr spcFirstLastPara="1" wrap="square" lIns="0" tIns="0" rIns="0" bIns="0" anchor="t" anchorCtr="0">
            <a:normAutofit/>
          </a:bodyPr>
          <a:lstStyle>
            <a:lvl1pPr marL="457200" lvl="0" indent="-317500" algn="l">
              <a:lnSpc>
                <a:spcPct val="90000"/>
              </a:lnSpc>
              <a:spcBef>
                <a:spcPts val="600"/>
              </a:spcBef>
              <a:spcAft>
                <a:spcPts val="0"/>
              </a:spcAft>
              <a:buClr>
                <a:schemeClr val="accent1"/>
              </a:buClr>
              <a:buSzPts val="1400"/>
              <a:buFont typeface="Noto Sans Symbols"/>
              <a:buChar char="▪"/>
              <a:defRPr sz="1400" b="0" i="0">
                <a:solidFill>
                  <a:schemeClr val="dk2"/>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20"/>
          <p:cNvSpPr>
            <a:spLocks noGrp="1"/>
          </p:cNvSpPr>
          <p:nvPr>
            <p:ph type="pic" idx="3"/>
          </p:nvPr>
        </p:nvSpPr>
        <p:spPr>
          <a:xfrm>
            <a:off x="1284270" y="1243173"/>
            <a:ext cx="4387066" cy="2427874"/>
          </a:xfrm>
          <a:prstGeom prst="rect">
            <a:avLst/>
          </a:prstGeom>
          <a:noFill/>
          <a:ln>
            <a:noFill/>
          </a:ln>
        </p:spPr>
      </p:sp>
      <p:sp>
        <p:nvSpPr>
          <p:cNvPr id="78" name="Google Shape;78;p20"/>
          <p:cNvSpPr>
            <a:spLocks noGrp="1"/>
          </p:cNvSpPr>
          <p:nvPr>
            <p:ph type="pic" idx="4"/>
          </p:nvPr>
        </p:nvSpPr>
        <p:spPr>
          <a:xfrm>
            <a:off x="9013409" y="774398"/>
            <a:ext cx="2331720" cy="539496"/>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Макет трех блоков с объектами">
  <p:cSld name="Макет трех блоков с объектами">
    <p:spTree>
      <p:nvGrpSpPr>
        <p:cNvPr id="1" name="Shape 79"/>
        <p:cNvGrpSpPr/>
        <p:nvPr/>
      </p:nvGrpSpPr>
      <p:grpSpPr>
        <a:xfrm>
          <a:off x="0" y="0"/>
          <a:ext cx="0" cy="0"/>
          <a:chOff x="0" y="0"/>
          <a:chExt cx="0" cy="0"/>
        </a:xfrm>
      </p:grpSpPr>
      <p:sp>
        <p:nvSpPr>
          <p:cNvPr id="80" name="Google Shape;80;p21"/>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1"/>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83" name="Google Shape;83;p21"/>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84" name="Google Shape;84;p21"/>
          <p:cNvSpPr txBox="1">
            <a:spLocks noGrp="1"/>
          </p:cNvSpPr>
          <p:nvPr>
            <p:ph type="body" idx="1"/>
          </p:nvPr>
        </p:nvSpPr>
        <p:spPr>
          <a:xfrm>
            <a:off x="862258" y="1740127"/>
            <a:ext cx="7800832" cy="93960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800"/>
              <a:buNone/>
              <a:defRPr sz="1800" b="1" i="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5" name="Google Shape;85;p21"/>
          <p:cNvSpPr txBox="1">
            <a:spLocks noGrp="1"/>
          </p:cNvSpPr>
          <p:nvPr>
            <p:ph type="body" idx="2"/>
          </p:nvPr>
        </p:nvSpPr>
        <p:spPr>
          <a:xfrm>
            <a:off x="1216020" y="4552664"/>
            <a:ext cx="2926080" cy="113535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Clr>
                <a:schemeClr val="lt2"/>
              </a:buClr>
              <a:buSzPts val="1400"/>
              <a:buFont typeface="Noto Sans Symbols"/>
              <a:buNone/>
              <a:defRPr sz="1400" b="0" i="0">
                <a:solidFill>
                  <a:schemeClr val="dk2"/>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6" name="Google Shape;86;p21"/>
          <p:cNvSpPr txBox="1">
            <a:spLocks noGrp="1"/>
          </p:cNvSpPr>
          <p:nvPr>
            <p:ph type="title"/>
          </p:nvPr>
        </p:nvSpPr>
        <p:spPr>
          <a:xfrm>
            <a:off x="838201" y="617258"/>
            <a:ext cx="7800832" cy="594132"/>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600"/>
              <a:buFont typeface="Tahoma"/>
              <a:buNone/>
              <a:defRPr sz="3600" b="1">
                <a:solidFill>
                  <a:schemeClr val="dk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1"/>
          <p:cNvSpPr txBox="1">
            <a:spLocks noGrp="1"/>
          </p:cNvSpPr>
          <p:nvPr>
            <p:ph type="body" idx="3"/>
          </p:nvPr>
        </p:nvSpPr>
        <p:spPr>
          <a:xfrm>
            <a:off x="1216020" y="4002722"/>
            <a:ext cx="2926080" cy="46738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SzPts val="2200"/>
              <a:buNone/>
              <a:defRPr sz="22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8" name="Google Shape;88;p21"/>
          <p:cNvSpPr>
            <a:spLocks noGrp="1"/>
          </p:cNvSpPr>
          <p:nvPr>
            <p:ph type="pic" idx="4"/>
          </p:nvPr>
        </p:nvSpPr>
        <p:spPr>
          <a:xfrm>
            <a:off x="9013409" y="774398"/>
            <a:ext cx="2331720" cy="539496"/>
          </a:xfrm>
          <a:prstGeom prst="rect">
            <a:avLst/>
          </a:prstGeom>
          <a:noFill/>
          <a:ln>
            <a:noFill/>
          </a:ln>
        </p:spPr>
      </p:sp>
      <p:sp>
        <p:nvSpPr>
          <p:cNvPr id="89" name="Google Shape;89;p21"/>
          <p:cNvSpPr txBox="1">
            <a:spLocks noGrp="1"/>
          </p:cNvSpPr>
          <p:nvPr>
            <p:ph type="body" idx="5"/>
          </p:nvPr>
        </p:nvSpPr>
        <p:spPr>
          <a:xfrm>
            <a:off x="862258" y="2780485"/>
            <a:ext cx="1188720" cy="1188720"/>
          </a:xfrm>
          <a:prstGeom prst="rect">
            <a:avLst/>
          </a:prstGeom>
          <a:solidFill>
            <a:schemeClr val="lt2">
              <a:alpha val="49803"/>
            </a:schemeClr>
          </a:solidFill>
          <a:ln>
            <a:noFill/>
          </a:ln>
        </p:spPr>
        <p:txBody>
          <a:bodyPr spcFirstLastPara="1" wrap="square" lIns="0" tIns="0" rIns="0" bIns="0" anchor="ctr" anchorCtr="0">
            <a:normAutofit/>
          </a:bodyPr>
          <a:lstStyle>
            <a:lvl1pPr marL="457200" lvl="0" indent="-228600" algn="ctr">
              <a:lnSpc>
                <a:spcPct val="90000"/>
              </a:lnSpc>
              <a:spcBef>
                <a:spcPts val="1000"/>
              </a:spcBef>
              <a:spcAft>
                <a:spcPts val="0"/>
              </a:spcAft>
              <a:buSzPts val="7000"/>
              <a:buNone/>
              <a:defRPr sz="7000" b="1">
                <a:solidFill>
                  <a:schemeClr val="dk1"/>
                </a:solidFill>
                <a:latin typeface="Tahoma"/>
                <a:ea typeface="Tahoma"/>
                <a:cs typeface="Tahoma"/>
                <a:sym typeface="Tahoma"/>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1"/>
          <p:cNvSpPr txBox="1">
            <a:spLocks noGrp="1"/>
          </p:cNvSpPr>
          <p:nvPr>
            <p:ph type="body" idx="6"/>
          </p:nvPr>
        </p:nvSpPr>
        <p:spPr>
          <a:xfrm>
            <a:off x="4834375" y="4552664"/>
            <a:ext cx="2926080" cy="113535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Clr>
                <a:schemeClr val="lt2"/>
              </a:buClr>
              <a:buSzPts val="1400"/>
              <a:buFont typeface="Noto Sans Symbols"/>
              <a:buNone/>
              <a:defRPr sz="1400" b="0" i="0">
                <a:solidFill>
                  <a:schemeClr val="dk2"/>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1" name="Google Shape;91;p21"/>
          <p:cNvSpPr txBox="1">
            <a:spLocks noGrp="1"/>
          </p:cNvSpPr>
          <p:nvPr>
            <p:ph type="body" idx="7"/>
          </p:nvPr>
        </p:nvSpPr>
        <p:spPr>
          <a:xfrm>
            <a:off x="4834375" y="4002722"/>
            <a:ext cx="2926080" cy="46738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SzPts val="2200"/>
              <a:buNone/>
              <a:defRPr sz="22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2" name="Google Shape;92;p21"/>
          <p:cNvSpPr txBox="1">
            <a:spLocks noGrp="1"/>
          </p:cNvSpPr>
          <p:nvPr>
            <p:ph type="body" idx="8"/>
          </p:nvPr>
        </p:nvSpPr>
        <p:spPr>
          <a:xfrm>
            <a:off x="4480613" y="2780485"/>
            <a:ext cx="1188720" cy="1188720"/>
          </a:xfrm>
          <a:prstGeom prst="rect">
            <a:avLst/>
          </a:prstGeom>
          <a:solidFill>
            <a:schemeClr val="lt2">
              <a:alpha val="49803"/>
            </a:schemeClr>
          </a:solidFill>
          <a:ln>
            <a:noFill/>
          </a:ln>
        </p:spPr>
        <p:txBody>
          <a:bodyPr spcFirstLastPara="1" wrap="square" lIns="0" tIns="0" rIns="0" bIns="0" anchor="ctr" anchorCtr="0">
            <a:normAutofit/>
          </a:bodyPr>
          <a:lstStyle>
            <a:lvl1pPr marL="457200" lvl="0" indent="-228600" algn="ctr">
              <a:lnSpc>
                <a:spcPct val="90000"/>
              </a:lnSpc>
              <a:spcBef>
                <a:spcPts val="1000"/>
              </a:spcBef>
              <a:spcAft>
                <a:spcPts val="0"/>
              </a:spcAft>
              <a:buSzPts val="7000"/>
              <a:buNone/>
              <a:defRPr sz="7000" b="1">
                <a:solidFill>
                  <a:schemeClr val="dk1"/>
                </a:solidFill>
                <a:latin typeface="Tahoma"/>
                <a:ea typeface="Tahoma"/>
                <a:cs typeface="Tahoma"/>
                <a:sym typeface="Tahoma"/>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1"/>
          <p:cNvSpPr txBox="1">
            <a:spLocks noGrp="1"/>
          </p:cNvSpPr>
          <p:nvPr>
            <p:ph type="body" idx="9"/>
          </p:nvPr>
        </p:nvSpPr>
        <p:spPr>
          <a:xfrm>
            <a:off x="8452731" y="4552664"/>
            <a:ext cx="2926080" cy="113535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Clr>
                <a:schemeClr val="lt2"/>
              </a:buClr>
              <a:buSzPts val="1400"/>
              <a:buFont typeface="Noto Sans Symbols"/>
              <a:buNone/>
              <a:defRPr sz="1400" b="0" i="0">
                <a:solidFill>
                  <a:schemeClr val="dk2"/>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4" name="Google Shape;94;p21"/>
          <p:cNvSpPr txBox="1">
            <a:spLocks noGrp="1"/>
          </p:cNvSpPr>
          <p:nvPr>
            <p:ph type="body" idx="13"/>
          </p:nvPr>
        </p:nvSpPr>
        <p:spPr>
          <a:xfrm>
            <a:off x="8452731" y="4002722"/>
            <a:ext cx="2926080" cy="46738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SzPts val="2200"/>
              <a:buNone/>
              <a:defRPr sz="22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5" name="Google Shape;95;p21"/>
          <p:cNvSpPr txBox="1">
            <a:spLocks noGrp="1"/>
          </p:cNvSpPr>
          <p:nvPr>
            <p:ph type="body" idx="14"/>
          </p:nvPr>
        </p:nvSpPr>
        <p:spPr>
          <a:xfrm>
            <a:off x="8098969" y="2780485"/>
            <a:ext cx="1188720" cy="1188720"/>
          </a:xfrm>
          <a:prstGeom prst="rect">
            <a:avLst/>
          </a:prstGeom>
          <a:solidFill>
            <a:schemeClr val="lt2">
              <a:alpha val="49803"/>
            </a:schemeClr>
          </a:solidFill>
          <a:ln>
            <a:noFill/>
          </a:ln>
        </p:spPr>
        <p:txBody>
          <a:bodyPr spcFirstLastPara="1" wrap="square" lIns="0" tIns="0" rIns="0" bIns="0" anchor="ctr" anchorCtr="0">
            <a:normAutofit/>
          </a:bodyPr>
          <a:lstStyle>
            <a:lvl1pPr marL="457200" lvl="0" indent="-228600" algn="ctr">
              <a:lnSpc>
                <a:spcPct val="90000"/>
              </a:lnSpc>
              <a:spcBef>
                <a:spcPts val="1000"/>
              </a:spcBef>
              <a:spcAft>
                <a:spcPts val="0"/>
              </a:spcAft>
              <a:buSzPts val="7000"/>
              <a:buNone/>
              <a:defRPr sz="7000" b="1">
                <a:solidFill>
                  <a:schemeClr val="dk1"/>
                </a:solidFill>
                <a:latin typeface="Tahoma"/>
                <a:ea typeface="Tahoma"/>
                <a:cs typeface="Tahoma"/>
                <a:sym typeface="Tahoma"/>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21" descr="Прямоугольная фигура"/>
          <p:cNvSpPr/>
          <p:nvPr/>
        </p:nvSpPr>
        <p:spPr>
          <a:xfrm>
            <a:off x="0" y="1380173"/>
            <a:ext cx="500552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Макет чисел">
  <p:cSld name="Макет чисел">
    <p:spTree>
      <p:nvGrpSpPr>
        <p:cNvPr id="1" name="Shape 97"/>
        <p:cNvGrpSpPr/>
        <p:nvPr/>
      </p:nvGrpSpPr>
      <p:grpSpPr>
        <a:xfrm>
          <a:off x="0" y="0"/>
          <a:ext cx="0" cy="0"/>
          <a:chOff x="0" y="0"/>
          <a:chExt cx="0" cy="0"/>
        </a:xfrm>
      </p:grpSpPr>
      <p:sp>
        <p:nvSpPr>
          <p:cNvPr id="98" name="Google Shape;98;p22"/>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2"/>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2"/>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101" name="Google Shape;101;p22"/>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02" name="Google Shape;102;p22"/>
          <p:cNvSpPr txBox="1">
            <a:spLocks noGrp="1"/>
          </p:cNvSpPr>
          <p:nvPr>
            <p:ph type="body" idx="1"/>
          </p:nvPr>
        </p:nvSpPr>
        <p:spPr>
          <a:xfrm>
            <a:off x="862258" y="3689555"/>
            <a:ext cx="4405067" cy="173721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800"/>
              <a:buNone/>
              <a:defRPr sz="1800" b="1" i="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3" name="Google Shape;103;p22"/>
          <p:cNvSpPr txBox="1">
            <a:spLocks noGrp="1"/>
          </p:cNvSpPr>
          <p:nvPr>
            <p:ph type="body" idx="2"/>
          </p:nvPr>
        </p:nvSpPr>
        <p:spPr>
          <a:xfrm>
            <a:off x="6284490" y="2620884"/>
            <a:ext cx="4955429" cy="80811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Clr>
                <a:schemeClr val="lt2"/>
              </a:buClr>
              <a:buSzPts val="1400"/>
              <a:buFont typeface="Noto Sans Symbols"/>
              <a:buNone/>
              <a:defRPr sz="1400" b="0" i="0">
                <a:solidFill>
                  <a:schemeClr val="dk2"/>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4" name="Google Shape;104;p22"/>
          <p:cNvSpPr txBox="1">
            <a:spLocks noGrp="1"/>
          </p:cNvSpPr>
          <p:nvPr>
            <p:ph type="title"/>
          </p:nvPr>
        </p:nvSpPr>
        <p:spPr>
          <a:xfrm>
            <a:off x="838201" y="1904701"/>
            <a:ext cx="4422014" cy="13255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600"/>
              <a:buFont typeface="Tahoma"/>
              <a:buNone/>
              <a:defRPr sz="3600" b="1">
                <a:solidFill>
                  <a:schemeClr val="dk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22"/>
          <p:cNvSpPr>
            <a:spLocks noGrp="1"/>
          </p:cNvSpPr>
          <p:nvPr>
            <p:ph type="pic" idx="3"/>
          </p:nvPr>
        </p:nvSpPr>
        <p:spPr>
          <a:xfrm>
            <a:off x="839788" y="774398"/>
            <a:ext cx="2331720" cy="539496"/>
          </a:xfrm>
          <a:prstGeom prst="rect">
            <a:avLst/>
          </a:prstGeom>
          <a:noFill/>
          <a:ln>
            <a:noFill/>
          </a:ln>
        </p:spPr>
      </p:sp>
      <p:sp>
        <p:nvSpPr>
          <p:cNvPr id="106" name="Google Shape;106;p22"/>
          <p:cNvSpPr txBox="1">
            <a:spLocks noGrp="1"/>
          </p:cNvSpPr>
          <p:nvPr>
            <p:ph type="body" idx="4"/>
          </p:nvPr>
        </p:nvSpPr>
        <p:spPr>
          <a:xfrm>
            <a:off x="6284490" y="2107734"/>
            <a:ext cx="4955429" cy="43059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SzPts val="2000"/>
              <a:buNone/>
              <a:defRPr sz="20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7" name="Google Shape;107;p22"/>
          <p:cNvSpPr txBox="1">
            <a:spLocks noGrp="1"/>
          </p:cNvSpPr>
          <p:nvPr>
            <p:ph type="body" idx="5"/>
          </p:nvPr>
        </p:nvSpPr>
        <p:spPr>
          <a:xfrm>
            <a:off x="6284489" y="976103"/>
            <a:ext cx="4955429" cy="1128424"/>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SzPts val="7000"/>
              <a:buNone/>
              <a:defRPr sz="7000" b="1" i="0">
                <a:solidFill>
                  <a:schemeClr val="dk2"/>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8" name="Google Shape;108;p22"/>
          <p:cNvSpPr txBox="1">
            <a:spLocks noGrp="1"/>
          </p:cNvSpPr>
          <p:nvPr>
            <p:ph type="body" idx="6"/>
          </p:nvPr>
        </p:nvSpPr>
        <p:spPr>
          <a:xfrm>
            <a:off x="6284490" y="5321068"/>
            <a:ext cx="4955429" cy="54857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Clr>
                <a:schemeClr val="lt2"/>
              </a:buClr>
              <a:buSzPts val="1400"/>
              <a:buFont typeface="Noto Sans Symbols"/>
              <a:buNone/>
              <a:defRPr sz="1400" b="0" i="0">
                <a:solidFill>
                  <a:schemeClr val="dk2"/>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22"/>
          <p:cNvSpPr txBox="1">
            <a:spLocks noGrp="1"/>
          </p:cNvSpPr>
          <p:nvPr>
            <p:ph type="body" idx="7"/>
          </p:nvPr>
        </p:nvSpPr>
        <p:spPr>
          <a:xfrm>
            <a:off x="6284490" y="4807915"/>
            <a:ext cx="4955429" cy="43059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SzPts val="2000"/>
              <a:buNone/>
              <a:defRPr sz="20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22"/>
          <p:cNvSpPr txBox="1">
            <a:spLocks noGrp="1"/>
          </p:cNvSpPr>
          <p:nvPr>
            <p:ph type="body" idx="8"/>
          </p:nvPr>
        </p:nvSpPr>
        <p:spPr>
          <a:xfrm>
            <a:off x="6284489" y="3676284"/>
            <a:ext cx="4955429" cy="1128424"/>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SzPts val="7000"/>
              <a:buNone/>
              <a:defRPr sz="7000" b="1" i="0">
                <a:solidFill>
                  <a:schemeClr val="dk2"/>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1" name="Google Shape;111;p22" descr="Прямоугольная фигура"/>
          <p:cNvSpPr/>
          <p:nvPr/>
        </p:nvSpPr>
        <p:spPr>
          <a:xfrm>
            <a:off x="-2" y="3341010"/>
            <a:ext cx="471600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Макет содержимого">
  <p:cSld name="Макет содержимого">
    <p:spTree>
      <p:nvGrpSpPr>
        <p:cNvPr id="1" name="Shape 112"/>
        <p:cNvGrpSpPr/>
        <p:nvPr/>
      </p:nvGrpSpPr>
      <p:grpSpPr>
        <a:xfrm>
          <a:off x="0" y="0"/>
          <a:ext cx="0" cy="0"/>
          <a:chOff x="0" y="0"/>
          <a:chExt cx="0" cy="0"/>
        </a:xfrm>
      </p:grpSpPr>
      <p:sp>
        <p:nvSpPr>
          <p:cNvPr id="113" name="Google Shape;113;p23"/>
          <p:cNvSpPr/>
          <p:nvPr/>
        </p:nvSpPr>
        <p:spPr>
          <a:xfrm>
            <a:off x="838200" y="2688336"/>
            <a:ext cx="5256213" cy="4169664"/>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14" name="Google Shape;114;p23"/>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3"/>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3"/>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117" name="Google Shape;117;p23"/>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18" name="Google Shape;118;p23"/>
          <p:cNvSpPr txBox="1">
            <a:spLocks noGrp="1"/>
          </p:cNvSpPr>
          <p:nvPr>
            <p:ph type="title"/>
          </p:nvPr>
        </p:nvSpPr>
        <p:spPr>
          <a:xfrm>
            <a:off x="6959600" y="814742"/>
            <a:ext cx="4422014" cy="619448"/>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500"/>
              <a:buFont typeface="Tahoma"/>
              <a:buNone/>
              <a:defRPr sz="3500" b="1">
                <a:solidFill>
                  <a:schemeClr val="dk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23"/>
          <p:cNvSpPr>
            <a:spLocks noGrp="1"/>
          </p:cNvSpPr>
          <p:nvPr>
            <p:ph type="pic" idx="2"/>
          </p:nvPr>
        </p:nvSpPr>
        <p:spPr>
          <a:xfrm>
            <a:off x="839788" y="774398"/>
            <a:ext cx="2331720" cy="539496"/>
          </a:xfrm>
          <a:prstGeom prst="rect">
            <a:avLst/>
          </a:prstGeom>
          <a:noFill/>
          <a:ln>
            <a:noFill/>
          </a:ln>
        </p:spPr>
      </p:sp>
      <p:sp>
        <p:nvSpPr>
          <p:cNvPr id="120" name="Google Shape;120;p23"/>
          <p:cNvSpPr txBox="1">
            <a:spLocks noGrp="1"/>
          </p:cNvSpPr>
          <p:nvPr>
            <p:ph type="body" idx="1"/>
          </p:nvPr>
        </p:nvSpPr>
        <p:spPr>
          <a:xfrm>
            <a:off x="1275346" y="3015916"/>
            <a:ext cx="4371473" cy="478453"/>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600"/>
              </a:spcBef>
              <a:spcAft>
                <a:spcPts val="0"/>
              </a:spcAft>
              <a:buSzPts val="2000"/>
              <a:buNone/>
              <a:defRPr sz="20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23"/>
          <p:cNvSpPr txBox="1">
            <a:spLocks noGrp="1"/>
          </p:cNvSpPr>
          <p:nvPr>
            <p:ph type="body" idx="3"/>
          </p:nvPr>
        </p:nvSpPr>
        <p:spPr>
          <a:xfrm>
            <a:off x="6486281" y="3015916"/>
            <a:ext cx="2716437" cy="478800"/>
          </a:xfrm>
          <a:prstGeom prst="rect">
            <a:avLst/>
          </a:prstGeom>
          <a:noFill/>
          <a:ln>
            <a:noFill/>
          </a:ln>
        </p:spPr>
        <p:txBody>
          <a:bodyPr spcFirstLastPara="1" wrap="square" lIns="0" tIns="0" rIns="0" bIns="0" anchor="b" anchorCtr="0">
            <a:normAutofit/>
          </a:bodyPr>
          <a:lstStyle>
            <a:lvl1pPr marL="457200" marR="0" lvl="0" indent="-228600" algn="l">
              <a:lnSpc>
                <a:spcPct val="90000"/>
              </a:lnSpc>
              <a:spcBef>
                <a:spcPts val="600"/>
              </a:spcBef>
              <a:spcAft>
                <a:spcPts val="0"/>
              </a:spcAft>
              <a:buClr>
                <a:schemeClr val="dk1"/>
              </a:buClr>
              <a:buSzPts val="2000"/>
              <a:buFont typeface="Arial"/>
              <a:buNone/>
              <a:defRPr sz="2000" b="1" i="0">
                <a:solidFill>
                  <a:schemeClr val="dk1"/>
                </a:solidFill>
                <a:latin typeface="Tahoma"/>
                <a:ea typeface="Tahoma"/>
                <a:cs typeface="Tahoma"/>
                <a:sym typeface="Tahoma"/>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23"/>
          <p:cNvSpPr txBox="1">
            <a:spLocks noGrp="1"/>
          </p:cNvSpPr>
          <p:nvPr>
            <p:ph type="body" idx="4"/>
          </p:nvPr>
        </p:nvSpPr>
        <p:spPr>
          <a:xfrm>
            <a:off x="1275345" y="3585385"/>
            <a:ext cx="4371473" cy="2214444"/>
          </a:xfrm>
          <a:prstGeom prst="rect">
            <a:avLst/>
          </a:prstGeom>
          <a:noFill/>
          <a:ln>
            <a:noFill/>
          </a:ln>
        </p:spPr>
        <p:txBody>
          <a:bodyPr spcFirstLastPara="1" wrap="square" lIns="0" tIns="0" rIns="0" bIns="0" anchor="t" anchorCtr="0">
            <a:normAutofit/>
          </a:bodyPr>
          <a:lstStyle>
            <a:lvl1pPr marL="457200" lvl="0" indent="-317500" algn="l">
              <a:lnSpc>
                <a:spcPct val="90000"/>
              </a:lnSpc>
              <a:spcBef>
                <a:spcPts val="600"/>
              </a:spcBef>
              <a:spcAft>
                <a:spcPts val="0"/>
              </a:spcAft>
              <a:buClr>
                <a:schemeClr val="lt1"/>
              </a:buClr>
              <a:buSzPts val="1400"/>
              <a:buFont typeface="Noto Sans Symbols"/>
              <a:buChar char="▪"/>
              <a:defRPr sz="1400" b="0" i="0">
                <a:solidFill>
                  <a:schemeClr val="dk2"/>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23"/>
          <p:cNvSpPr txBox="1">
            <a:spLocks noGrp="1"/>
          </p:cNvSpPr>
          <p:nvPr>
            <p:ph type="body" idx="5"/>
          </p:nvPr>
        </p:nvSpPr>
        <p:spPr>
          <a:xfrm>
            <a:off x="6959600" y="1979605"/>
            <a:ext cx="4412151" cy="10063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800"/>
              <a:buNone/>
              <a:defRPr sz="1800" b="1" i="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23"/>
          <p:cNvSpPr txBox="1">
            <a:spLocks noGrp="1"/>
          </p:cNvSpPr>
          <p:nvPr>
            <p:ph type="body" idx="6"/>
          </p:nvPr>
        </p:nvSpPr>
        <p:spPr>
          <a:xfrm>
            <a:off x="6486281" y="3585385"/>
            <a:ext cx="4865932" cy="2214444"/>
          </a:xfrm>
          <a:prstGeom prst="rect">
            <a:avLst/>
          </a:prstGeom>
          <a:noFill/>
          <a:ln>
            <a:noFill/>
          </a:ln>
        </p:spPr>
        <p:txBody>
          <a:bodyPr spcFirstLastPara="1" wrap="square" lIns="0" tIns="0" rIns="0" bIns="0" anchor="t" anchorCtr="0">
            <a:normAutofit/>
          </a:bodyPr>
          <a:lstStyle>
            <a:lvl1pPr marL="457200" lvl="0" indent="-317500" algn="l">
              <a:lnSpc>
                <a:spcPct val="90000"/>
              </a:lnSpc>
              <a:spcBef>
                <a:spcPts val="600"/>
              </a:spcBef>
              <a:spcAft>
                <a:spcPts val="0"/>
              </a:spcAft>
              <a:buClr>
                <a:schemeClr val="accent1"/>
              </a:buClr>
              <a:buSzPts val="1400"/>
              <a:buFont typeface="Noto Sans Symbols"/>
              <a:buChar char="▪"/>
              <a:defRPr sz="1400" b="0" i="0">
                <a:solidFill>
                  <a:schemeClr val="dk2"/>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5" name="Google Shape;125;p23" descr="Прямоугольная фигура"/>
          <p:cNvSpPr/>
          <p:nvPr/>
        </p:nvSpPr>
        <p:spPr>
          <a:xfrm>
            <a:off x="-1" y="1593587"/>
            <a:ext cx="10692000"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Диаграмма">
  <p:cSld name="Диаграмма">
    <p:spTree>
      <p:nvGrpSpPr>
        <p:cNvPr id="1" name="Shape 126"/>
        <p:cNvGrpSpPr/>
        <p:nvPr/>
      </p:nvGrpSpPr>
      <p:grpSpPr>
        <a:xfrm>
          <a:off x="0" y="0"/>
          <a:ext cx="0" cy="0"/>
          <a:chOff x="0" y="0"/>
          <a:chExt cx="0" cy="0"/>
        </a:xfrm>
      </p:grpSpPr>
      <p:sp>
        <p:nvSpPr>
          <p:cNvPr id="127" name="Google Shape;127;p24"/>
          <p:cNvSpPr/>
          <p:nvPr/>
        </p:nvSpPr>
        <p:spPr>
          <a:xfrm>
            <a:off x="0" y="1581912"/>
            <a:ext cx="12192000" cy="5276088"/>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28" name="Google Shape;128;p24"/>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4"/>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4"/>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131" name="Google Shape;131;p24"/>
          <p:cNvSpPr/>
          <p:nvPr/>
        </p:nvSpPr>
        <p:spPr>
          <a:xfrm>
            <a:off x="11352213" y="6246908"/>
            <a:ext cx="839787" cy="2011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32" name="Google Shape;132;p24"/>
          <p:cNvSpPr txBox="1">
            <a:spLocks noGrp="1"/>
          </p:cNvSpPr>
          <p:nvPr>
            <p:ph type="title"/>
          </p:nvPr>
        </p:nvSpPr>
        <p:spPr>
          <a:xfrm>
            <a:off x="3256085" y="797157"/>
            <a:ext cx="5679831" cy="619448"/>
          </a:xfrm>
          <a:prstGeom prst="rect">
            <a:avLst/>
          </a:prstGeom>
          <a:noFill/>
          <a:ln>
            <a:noFill/>
          </a:ln>
        </p:spPr>
        <p:txBody>
          <a:bodyPr spcFirstLastPara="1" wrap="square" lIns="0" tIns="0" rIns="0" bIns="0" anchor="b" anchorCtr="0">
            <a:normAutofit/>
          </a:bodyPr>
          <a:lstStyle>
            <a:lvl1pPr lvl="0" algn="ctr">
              <a:lnSpc>
                <a:spcPct val="90000"/>
              </a:lnSpc>
              <a:spcBef>
                <a:spcPts val="0"/>
              </a:spcBef>
              <a:spcAft>
                <a:spcPts val="0"/>
              </a:spcAft>
              <a:buClr>
                <a:schemeClr val="dk1"/>
              </a:buClr>
              <a:buSzPts val="3600"/>
              <a:buFont typeface="Tahoma"/>
              <a:buNone/>
              <a:defRPr sz="3600" b="1">
                <a:solidFill>
                  <a:schemeClr val="dk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24"/>
          <p:cNvSpPr>
            <a:spLocks noGrp="1"/>
          </p:cNvSpPr>
          <p:nvPr>
            <p:ph type="pic" idx="2"/>
          </p:nvPr>
        </p:nvSpPr>
        <p:spPr>
          <a:xfrm>
            <a:off x="839788" y="774398"/>
            <a:ext cx="2331720" cy="539496"/>
          </a:xfrm>
          <a:prstGeom prst="rect">
            <a:avLst/>
          </a:prstGeom>
          <a:noFill/>
          <a:ln>
            <a:noFill/>
          </a:ln>
        </p:spPr>
      </p:sp>
      <p:cxnSp>
        <p:nvCxnSpPr>
          <p:cNvPr id="134" name="Google Shape;134;p24"/>
          <p:cNvCxnSpPr/>
          <p:nvPr/>
        </p:nvCxnSpPr>
        <p:spPr>
          <a:xfrm>
            <a:off x="-1" y="4642338"/>
            <a:ext cx="11731752" cy="0"/>
          </a:xfrm>
          <a:prstGeom prst="straightConnector1">
            <a:avLst/>
          </a:prstGeom>
          <a:noFill/>
          <a:ln w="190500" cap="flat" cmpd="sng">
            <a:solidFill>
              <a:schemeClr val="accent1"/>
            </a:solidFill>
            <a:prstDash val="solid"/>
            <a:miter lim="800000"/>
            <a:headEnd type="none" w="sm" len="sm"/>
            <a:tailEnd type="stealth" w="med" len="med"/>
          </a:ln>
        </p:spPr>
      </p:cxnSp>
      <p:cxnSp>
        <p:nvCxnSpPr>
          <p:cNvPr id="135" name="Google Shape;135;p24"/>
          <p:cNvCxnSpPr/>
          <p:nvPr/>
        </p:nvCxnSpPr>
        <p:spPr>
          <a:xfrm rot="-5400000">
            <a:off x="3649981" y="4411980"/>
            <a:ext cx="4892040" cy="0"/>
          </a:xfrm>
          <a:prstGeom prst="straightConnector1">
            <a:avLst/>
          </a:prstGeom>
          <a:noFill/>
          <a:ln w="190500" cap="flat" cmpd="sng">
            <a:solidFill>
              <a:schemeClr val="accent1"/>
            </a:solidFill>
            <a:prstDash val="solid"/>
            <a:miter lim="800000"/>
            <a:headEnd type="none" w="sm" len="sm"/>
            <a:tailEnd type="stealth" w="med" len="med"/>
          </a:ln>
        </p:spPr>
      </p:cxnSp>
      <p:sp>
        <p:nvSpPr>
          <p:cNvPr id="136" name="Google Shape;136;p24" descr="Квадрант с логотипами конкурентов"/>
          <p:cNvSpPr>
            <a:spLocks noGrp="1"/>
          </p:cNvSpPr>
          <p:nvPr>
            <p:ph type="pic" idx="3"/>
          </p:nvPr>
        </p:nvSpPr>
        <p:spPr>
          <a:xfrm>
            <a:off x="3930305" y="2948388"/>
            <a:ext cx="1772153" cy="777240"/>
          </a:xfrm>
          <a:prstGeom prst="rect">
            <a:avLst/>
          </a:prstGeom>
          <a:solidFill>
            <a:schemeClr val="lt1">
              <a:alpha val="49803"/>
            </a:schemeClr>
          </a:solidFill>
          <a:ln>
            <a:noFill/>
          </a:ln>
        </p:spPr>
      </p:sp>
      <p:sp>
        <p:nvSpPr>
          <p:cNvPr id="137" name="Google Shape;137;p24" descr="Квадрант с логотипами конкурентов"/>
          <p:cNvSpPr>
            <a:spLocks noGrp="1"/>
          </p:cNvSpPr>
          <p:nvPr>
            <p:ph type="pic" idx="4"/>
          </p:nvPr>
        </p:nvSpPr>
        <p:spPr>
          <a:xfrm>
            <a:off x="872933" y="2218387"/>
            <a:ext cx="1655064" cy="777240"/>
          </a:xfrm>
          <a:prstGeom prst="rect">
            <a:avLst/>
          </a:prstGeom>
          <a:solidFill>
            <a:schemeClr val="lt1">
              <a:alpha val="49803"/>
            </a:schemeClr>
          </a:solidFill>
          <a:ln>
            <a:noFill/>
          </a:ln>
        </p:spPr>
      </p:sp>
      <p:sp>
        <p:nvSpPr>
          <p:cNvPr id="138" name="Google Shape;138;p24" descr="Квадрант с логотипами конкурентов"/>
          <p:cNvSpPr>
            <a:spLocks noGrp="1"/>
          </p:cNvSpPr>
          <p:nvPr>
            <p:ph type="pic" idx="5"/>
          </p:nvPr>
        </p:nvSpPr>
        <p:spPr>
          <a:xfrm>
            <a:off x="2521461" y="4889390"/>
            <a:ext cx="1772153" cy="777240"/>
          </a:xfrm>
          <a:prstGeom prst="rect">
            <a:avLst/>
          </a:prstGeom>
          <a:solidFill>
            <a:schemeClr val="lt1">
              <a:alpha val="49803"/>
            </a:schemeClr>
          </a:solidFill>
          <a:ln>
            <a:noFill/>
          </a:ln>
        </p:spPr>
      </p:sp>
      <p:sp>
        <p:nvSpPr>
          <p:cNvPr id="139" name="Google Shape;139;p24" descr="Квадрант с логотипами конкурентов"/>
          <p:cNvSpPr>
            <a:spLocks noGrp="1"/>
          </p:cNvSpPr>
          <p:nvPr>
            <p:ph type="pic" idx="6"/>
          </p:nvPr>
        </p:nvSpPr>
        <p:spPr>
          <a:xfrm>
            <a:off x="6829546" y="2770168"/>
            <a:ext cx="1772153" cy="777240"/>
          </a:xfrm>
          <a:prstGeom prst="rect">
            <a:avLst/>
          </a:prstGeom>
          <a:solidFill>
            <a:schemeClr val="lt1">
              <a:alpha val="49803"/>
            </a:schemeClr>
          </a:solidFill>
          <a:ln>
            <a:noFill/>
          </a:ln>
        </p:spPr>
      </p:sp>
      <p:sp>
        <p:nvSpPr>
          <p:cNvPr id="140" name="Google Shape;140;p24" descr="Квадрант с логотипами конкурентов"/>
          <p:cNvSpPr>
            <a:spLocks noGrp="1"/>
          </p:cNvSpPr>
          <p:nvPr>
            <p:ph type="pic" idx="7"/>
          </p:nvPr>
        </p:nvSpPr>
        <p:spPr>
          <a:xfrm>
            <a:off x="6496986" y="5026288"/>
            <a:ext cx="1772153" cy="777240"/>
          </a:xfrm>
          <a:prstGeom prst="rect">
            <a:avLst/>
          </a:prstGeom>
          <a:solidFill>
            <a:schemeClr val="lt1">
              <a:alpha val="49803"/>
            </a:schemeClr>
          </a:solidFill>
          <a:ln>
            <a:noFill/>
          </a:ln>
        </p:spPr>
      </p:sp>
      <p:sp>
        <p:nvSpPr>
          <p:cNvPr id="141" name="Google Shape;141;p24" descr="Квадрант с логотипами конкурентов"/>
          <p:cNvSpPr>
            <a:spLocks noGrp="1"/>
          </p:cNvSpPr>
          <p:nvPr>
            <p:ph type="pic" idx="8"/>
          </p:nvPr>
        </p:nvSpPr>
        <p:spPr>
          <a:xfrm>
            <a:off x="9571158" y="5289302"/>
            <a:ext cx="1772153" cy="777240"/>
          </a:xfrm>
          <a:prstGeom prst="rect">
            <a:avLst/>
          </a:prstGeom>
          <a:solidFill>
            <a:schemeClr val="lt1">
              <a:alpha val="49803"/>
            </a:schemeClr>
          </a:solidFill>
          <a:ln>
            <a:noFill/>
          </a:ln>
        </p:spPr>
      </p:sp>
      <p:sp>
        <p:nvSpPr>
          <p:cNvPr id="142" name="Google Shape;142;p24"/>
          <p:cNvSpPr txBox="1">
            <a:spLocks noGrp="1"/>
          </p:cNvSpPr>
          <p:nvPr>
            <p:ph type="body" idx="1"/>
          </p:nvPr>
        </p:nvSpPr>
        <p:spPr>
          <a:xfrm>
            <a:off x="788628" y="4089581"/>
            <a:ext cx="2741612" cy="2488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400"/>
              <a:buNone/>
              <a:defRPr sz="1400" b="1">
                <a:solidFill>
                  <a:schemeClr val="dk1"/>
                </a:solidFill>
              </a:defRPr>
            </a:lvl1pPr>
            <a:lvl2pPr marL="914400" lvl="1" indent="-228600" algn="l">
              <a:lnSpc>
                <a:spcPct val="90000"/>
              </a:lnSpc>
              <a:spcBef>
                <a:spcPts val="500"/>
              </a:spcBef>
              <a:spcAft>
                <a:spcPts val="0"/>
              </a:spcAft>
              <a:buSzPts val="1200"/>
              <a:buNone/>
              <a:defRPr sz="1200" b="1"/>
            </a:lvl2pPr>
            <a:lvl3pPr marL="1371600" lvl="2" indent="-304800" algn="l">
              <a:lnSpc>
                <a:spcPct val="90000"/>
              </a:lnSpc>
              <a:spcBef>
                <a:spcPts val="500"/>
              </a:spcBef>
              <a:spcAft>
                <a:spcPts val="0"/>
              </a:spcAft>
              <a:buSzPts val="1200"/>
              <a:buChar char="▪"/>
              <a:defRPr sz="1200" b="1"/>
            </a:lvl3pPr>
            <a:lvl4pPr marL="1828800" lvl="3" indent="-304800" algn="l">
              <a:lnSpc>
                <a:spcPct val="90000"/>
              </a:lnSpc>
              <a:spcBef>
                <a:spcPts val="500"/>
              </a:spcBef>
              <a:spcAft>
                <a:spcPts val="0"/>
              </a:spcAft>
              <a:buSzPts val="1200"/>
              <a:buChar char="▪"/>
              <a:defRPr sz="1200" b="1"/>
            </a:lvl4pPr>
            <a:lvl5pPr marL="2286000" lvl="4" indent="-304800" algn="l">
              <a:lnSpc>
                <a:spcPct val="90000"/>
              </a:lnSpc>
              <a:spcBef>
                <a:spcPts val="500"/>
              </a:spcBef>
              <a:spcAft>
                <a:spcPts val="0"/>
              </a:spcAft>
              <a:buSzPts val="1200"/>
              <a:buChar char="▪"/>
              <a:defRPr sz="12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24"/>
          <p:cNvSpPr txBox="1">
            <a:spLocks noGrp="1"/>
          </p:cNvSpPr>
          <p:nvPr>
            <p:ph type="body" idx="9"/>
          </p:nvPr>
        </p:nvSpPr>
        <p:spPr>
          <a:xfrm>
            <a:off x="8730592" y="4089581"/>
            <a:ext cx="2741612" cy="2488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SzPts val="1400"/>
              <a:buNone/>
              <a:defRPr sz="1400" b="1">
                <a:solidFill>
                  <a:schemeClr val="dk1"/>
                </a:solidFill>
              </a:defRPr>
            </a:lvl1pPr>
            <a:lvl2pPr marL="914400" lvl="1" indent="-228600" algn="l">
              <a:lnSpc>
                <a:spcPct val="90000"/>
              </a:lnSpc>
              <a:spcBef>
                <a:spcPts val="500"/>
              </a:spcBef>
              <a:spcAft>
                <a:spcPts val="0"/>
              </a:spcAft>
              <a:buSzPts val="1200"/>
              <a:buNone/>
              <a:defRPr sz="1200" b="1"/>
            </a:lvl2pPr>
            <a:lvl3pPr marL="1371600" lvl="2" indent="-304800" algn="l">
              <a:lnSpc>
                <a:spcPct val="90000"/>
              </a:lnSpc>
              <a:spcBef>
                <a:spcPts val="500"/>
              </a:spcBef>
              <a:spcAft>
                <a:spcPts val="0"/>
              </a:spcAft>
              <a:buSzPts val="1200"/>
              <a:buChar char="▪"/>
              <a:defRPr sz="1200" b="1"/>
            </a:lvl3pPr>
            <a:lvl4pPr marL="1828800" lvl="3" indent="-304800" algn="l">
              <a:lnSpc>
                <a:spcPct val="90000"/>
              </a:lnSpc>
              <a:spcBef>
                <a:spcPts val="500"/>
              </a:spcBef>
              <a:spcAft>
                <a:spcPts val="0"/>
              </a:spcAft>
              <a:buSzPts val="1200"/>
              <a:buChar char="▪"/>
              <a:defRPr sz="1200" b="1"/>
            </a:lvl4pPr>
            <a:lvl5pPr marL="2286000" lvl="4" indent="-304800" algn="l">
              <a:lnSpc>
                <a:spcPct val="90000"/>
              </a:lnSpc>
              <a:spcBef>
                <a:spcPts val="500"/>
              </a:spcBef>
              <a:spcAft>
                <a:spcPts val="0"/>
              </a:spcAft>
              <a:buSzPts val="1200"/>
              <a:buChar char="▪"/>
              <a:defRPr sz="12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24"/>
          <p:cNvSpPr txBox="1">
            <a:spLocks noGrp="1"/>
          </p:cNvSpPr>
          <p:nvPr>
            <p:ph type="body" idx="13"/>
          </p:nvPr>
        </p:nvSpPr>
        <p:spPr>
          <a:xfrm>
            <a:off x="3716416" y="6208556"/>
            <a:ext cx="2741612" cy="24888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400"/>
              <a:buNone/>
              <a:defRPr sz="1400" b="1">
                <a:solidFill>
                  <a:schemeClr val="dk1"/>
                </a:solidFill>
              </a:defRPr>
            </a:lvl1pPr>
            <a:lvl2pPr marL="914400" lvl="1" indent="-228600" algn="l">
              <a:lnSpc>
                <a:spcPct val="90000"/>
              </a:lnSpc>
              <a:spcBef>
                <a:spcPts val="500"/>
              </a:spcBef>
              <a:spcAft>
                <a:spcPts val="0"/>
              </a:spcAft>
              <a:buSzPts val="1200"/>
              <a:buNone/>
              <a:defRPr sz="1200" b="1"/>
            </a:lvl2pPr>
            <a:lvl3pPr marL="1371600" lvl="2" indent="-304800" algn="l">
              <a:lnSpc>
                <a:spcPct val="90000"/>
              </a:lnSpc>
              <a:spcBef>
                <a:spcPts val="500"/>
              </a:spcBef>
              <a:spcAft>
                <a:spcPts val="0"/>
              </a:spcAft>
              <a:buSzPts val="1200"/>
              <a:buChar char="▪"/>
              <a:defRPr sz="1200" b="1"/>
            </a:lvl3pPr>
            <a:lvl4pPr marL="1828800" lvl="3" indent="-304800" algn="l">
              <a:lnSpc>
                <a:spcPct val="90000"/>
              </a:lnSpc>
              <a:spcBef>
                <a:spcPts val="500"/>
              </a:spcBef>
              <a:spcAft>
                <a:spcPts val="0"/>
              </a:spcAft>
              <a:buSzPts val="1200"/>
              <a:buChar char="▪"/>
              <a:defRPr sz="1200" b="1"/>
            </a:lvl4pPr>
            <a:lvl5pPr marL="2286000" lvl="4" indent="-304800" algn="l">
              <a:lnSpc>
                <a:spcPct val="90000"/>
              </a:lnSpc>
              <a:spcBef>
                <a:spcPts val="500"/>
              </a:spcBef>
              <a:spcAft>
                <a:spcPts val="0"/>
              </a:spcAft>
              <a:buSzPts val="1200"/>
              <a:buChar char="▪"/>
              <a:defRPr sz="12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24"/>
          <p:cNvSpPr txBox="1">
            <a:spLocks noGrp="1"/>
          </p:cNvSpPr>
          <p:nvPr>
            <p:ph type="body" idx="14"/>
          </p:nvPr>
        </p:nvSpPr>
        <p:spPr>
          <a:xfrm>
            <a:off x="3716416" y="1876140"/>
            <a:ext cx="2741612" cy="24888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400"/>
              <a:buNone/>
              <a:defRPr sz="1400" b="1">
                <a:solidFill>
                  <a:schemeClr val="dk1"/>
                </a:solidFill>
              </a:defRPr>
            </a:lvl1pPr>
            <a:lvl2pPr marL="914400" lvl="1" indent="-228600" algn="l">
              <a:lnSpc>
                <a:spcPct val="90000"/>
              </a:lnSpc>
              <a:spcBef>
                <a:spcPts val="500"/>
              </a:spcBef>
              <a:spcAft>
                <a:spcPts val="0"/>
              </a:spcAft>
              <a:buSzPts val="1200"/>
              <a:buNone/>
              <a:defRPr sz="1200" b="1"/>
            </a:lvl2pPr>
            <a:lvl3pPr marL="1371600" lvl="2" indent="-304800" algn="l">
              <a:lnSpc>
                <a:spcPct val="90000"/>
              </a:lnSpc>
              <a:spcBef>
                <a:spcPts val="500"/>
              </a:spcBef>
              <a:spcAft>
                <a:spcPts val="0"/>
              </a:spcAft>
              <a:buSzPts val="1200"/>
              <a:buChar char="▪"/>
              <a:defRPr sz="1200" b="1"/>
            </a:lvl3pPr>
            <a:lvl4pPr marL="1828800" lvl="3" indent="-304800" algn="l">
              <a:lnSpc>
                <a:spcPct val="90000"/>
              </a:lnSpc>
              <a:spcBef>
                <a:spcPts val="500"/>
              </a:spcBef>
              <a:spcAft>
                <a:spcPts val="0"/>
              </a:spcAft>
              <a:buSzPts val="1200"/>
              <a:buChar char="▪"/>
              <a:defRPr sz="1200" b="1"/>
            </a:lvl4pPr>
            <a:lvl5pPr marL="2286000" lvl="4" indent="-304800" algn="l">
              <a:lnSpc>
                <a:spcPct val="90000"/>
              </a:lnSpc>
              <a:spcBef>
                <a:spcPts val="500"/>
              </a:spcBef>
              <a:spcAft>
                <a:spcPts val="0"/>
              </a:spcAft>
              <a:buSzPts val="1200"/>
              <a:buChar char="▪"/>
              <a:defRPr sz="12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24"/>
          <p:cNvSpPr>
            <a:spLocks noGrp="1"/>
          </p:cNvSpPr>
          <p:nvPr>
            <p:ph type="pic" idx="15"/>
          </p:nvPr>
        </p:nvSpPr>
        <p:spPr>
          <a:xfrm>
            <a:off x="9013409" y="1981647"/>
            <a:ext cx="2331720" cy="539496"/>
          </a:xfrm>
          <a:prstGeom prst="rect">
            <a:avLst/>
          </a:prstGeom>
          <a:solidFill>
            <a:schemeClr val="lt1"/>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ahoma"/>
              <a:buNone/>
              <a:defRPr sz="4400" b="1" i="0" u="none" strike="noStrike" cap="none">
                <a:solidFill>
                  <a:schemeClr val="dk1"/>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11797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2"/>
              </a:buClr>
              <a:buSzPts val="2400"/>
              <a:buFont typeface="Noto Sans Symbols"/>
              <a:buChar char="▪"/>
              <a:defRPr sz="2400" b="0" i="0" u="none" strike="noStrike" cap="none">
                <a:solidFill>
                  <a:schemeClr val="dk2"/>
                </a:solidFill>
                <a:latin typeface="Times New Roman"/>
                <a:ea typeface="Times New Roman"/>
                <a:cs typeface="Times New Roman"/>
                <a:sym typeface="Times New Roman"/>
              </a:defRPr>
            </a:lvl1pPr>
            <a:lvl2pPr marL="914400" marR="0" lvl="1" indent="-355600" algn="l" rtl="0">
              <a:lnSpc>
                <a:spcPct val="90000"/>
              </a:lnSpc>
              <a:spcBef>
                <a:spcPts val="500"/>
              </a:spcBef>
              <a:spcAft>
                <a:spcPts val="0"/>
              </a:spcAft>
              <a:buClr>
                <a:schemeClr val="lt2"/>
              </a:buClr>
              <a:buSzPts val="2000"/>
              <a:buFont typeface="Noto Sans Symbols"/>
              <a:buChar char="▪"/>
              <a:defRPr sz="2000" b="0" i="0" u="none" strike="noStrike" cap="none">
                <a:solidFill>
                  <a:schemeClr val="dk2"/>
                </a:solidFill>
                <a:latin typeface="Times New Roman"/>
                <a:ea typeface="Times New Roman"/>
                <a:cs typeface="Times New Roman"/>
                <a:sym typeface="Times New Roman"/>
              </a:defRPr>
            </a:lvl2pPr>
            <a:lvl3pPr marL="1371600" marR="0" lvl="2" indent="-342900" algn="l" rtl="0">
              <a:lnSpc>
                <a:spcPct val="90000"/>
              </a:lnSpc>
              <a:spcBef>
                <a:spcPts val="500"/>
              </a:spcBef>
              <a:spcAft>
                <a:spcPts val="0"/>
              </a:spcAft>
              <a:buClr>
                <a:schemeClr val="lt2"/>
              </a:buClr>
              <a:buSzPts val="1800"/>
              <a:buFont typeface="Noto Sans Symbols"/>
              <a:buChar char="▪"/>
              <a:defRPr sz="1800" b="0" i="0" u="none" strike="noStrike" cap="none">
                <a:solidFill>
                  <a:schemeClr val="dk2"/>
                </a:solidFill>
                <a:latin typeface="Times New Roman"/>
                <a:ea typeface="Times New Roman"/>
                <a:cs typeface="Times New Roman"/>
                <a:sym typeface="Times New Roman"/>
              </a:defRPr>
            </a:lvl3pPr>
            <a:lvl4pPr marL="1828800" marR="0" lvl="3"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Times New Roman"/>
                <a:ea typeface="Times New Roman"/>
                <a:cs typeface="Times New Roman"/>
                <a:sym typeface="Times New Roman"/>
              </a:defRPr>
            </a:lvl4pPr>
            <a:lvl5pPr marL="2286000" marR="0" lvl="4" indent="-330200" algn="l" rtl="0">
              <a:lnSpc>
                <a:spcPct val="90000"/>
              </a:lnSpc>
              <a:spcBef>
                <a:spcPts val="500"/>
              </a:spcBef>
              <a:spcAft>
                <a:spcPts val="0"/>
              </a:spcAft>
              <a:buClr>
                <a:schemeClr val="lt2"/>
              </a:buClr>
              <a:buSzPts val="1600"/>
              <a:buFont typeface="Noto Sans Symbols"/>
              <a:buChar char="▪"/>
              <a:defRPr sz="1600" b="0" i="0" u="none" strike="noStrike" cap="none">
                <a:solidFill>
                  <a:schemeClr val="dk2"/>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5"/>
          <p:cNvSpPr txBox="1">
            <a:spLocks noGrp="1"/>
          </p:cNvSpPr>
          <p:nvPr>
            <p:ph type="dt" idx="10"/>
          </p:nvPr>
        </p:nvSpPr>
        <p:spPr>
          <a:xfrm>
            <a:off x="838200" y="6095571"/>
            <a:ext cx="2743200" cy="22597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000" b="0" i="0" u="none" strike="noStrike" cap="none">
                <a:solidFill>
                  <a:schemeClr val="dk2"/>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15"/>
          <p:cNvSpPr txBox="1">
            <a:spLocks noGrp="1"/>
          </p:cNvSpPr>
          <p:nvPr>
            <p:ph type="ftr" idx="11"/>
          </p:nvPr>
        </p:nvSpPr>
        <p:spPr>
          <a:xfrm>
            <a:off x="839788" y="6336289"/>
            <a:ext cx="2741612" cy="22596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000" b="0" i="0" u="none" strike="noStrike" cap="none">
                <a:solidFill>
                  <a:schemeClr val="dk2"/>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15"/>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lvl1pPr marL="0" marR="0" lvl="0" indent="0" algn="ctr" rtl="0">
              <a:spcBef>
                <a:spcPts val="0"/>
              </a:spcBef>
              <a:buNone/>
              <a:defRPr sz="1000" b="1" i="0" u="none" strike="noStrike" cap="none">
                <a:solidFill>
                  <a:srgbClr val="006F83"/>
                </a:solidFill>
                <a:latin typeface="Times New Roman"/>
                <a:ea typeface="Times New Roman"/>
                <a:cs typeface="Times New Roman"/>
                <a:sym typeface="Times New Roman"/>
              </a:defRPr>
            </a:lvl1pPr>
            <a:lvl2pPr marL="0" marR="0" lvl="1" indent="0" algn="ctr" rtl="0">
              <a:spcBef>
                <a:spcPts val="0"/>
              </a:spcBef>
              <a:buNone/>
              <a:defRPr sz="1000" b="1" i="0" u="none" strike="noStrike" cap="none">
                <a:solidFill>
                  <a:srgbClr val="006F83"/>
                </a:solidFill>
                <a:latin typeface="Times New Roman"/>
                <a:ea typeface="Times New Roman"/>
                <a:cs typeface="Times New Roman"/>
                <a:sym typeface="Times New Roman"/>
              </a:defRPr>
            </a:lvl2pPr>
            <a:lvl3pPr marL="0" marR="0" lvl="2" indent="0" algn="ctr" rtl="0">
              <a:spcBef>
                <a:spcPts val="0"/>
              </a:spcBef>
              <a:buNone/>
              <a:defRPr sz="1000" b="1" i="0" u="none" strike="noStrike" cap="none">
                <a:solidFill>
                  <a:srgbClr val="006F83"/>
                </a:solidFill>
                <a:latin typeface="Times New Roman"/>
                <a:ea typeface="Times New Roman"/>
                <a:cs typeface="Times New Roman"/>
                <a:sym typeface="Times New Roman"/>
              </a:defRPr>
            </a:lvl3pPr>
            <a:lvl4pPr marL="0" marR="0" lvl="3" indent="0" algn="ctr" rtl="0">
              <a:spcBef>
                <a:spcPts val="0"/>
              </a:spcBef>
              <a:buNone/>
              <a:defRPr sz="1000" b="1" i="0" u="none" strike="noStrike" cap="none">
                <a:solidFill>
                  <a:srgbClr val="006F83"/>
                </a:solidFill>
                <a:latin typeface="Times New Roman"/>
                <a:ea typeface="Times New Roman"/>
                <a:cs typeface="Times New Roman"/>
                <a:sym typeface="Times New Roman"/>
              </a:defRPr>
            </a:lvl4pPr>
            <a:lvl5pPr marL="0" marR="0" lvl="4" indent="0" algn="ctr" rtl="0">
              <a:spcBef>
                <a:spcPts val="0"/>
              </a:spcBef>
              <a:buNone/>
              <a:defRPr sz="1000" b="1" i="0" u="none" strike="noStrike" cap="none">
                <a:solidFill>
                  <a:srgbClr val="006F83"/>
                </a:solidFill>
                <a:latin typeface="Times New Roman"/>
                <a:ea typeface="Times New Roman"/>
                <a:cs typeface="Times New Roman"/>
                <a:sym typeface="Times New Roman"/>
              </a:defRPr>
            </a:lvl5pPr>
            <a:lvl6pPr marL="0" marR="0" lvl="5" indent="0" algn="ctr" rtl="0">
              <a:spcBef>
                <a:spcPts val="0"/>
              </a:spcBef>
              <a:buNone/>
              <a:defRPr sz="1000" b="1" i="0" u="none" strike="noStrike" cap="none">
                <a:solidFill>
                  <a:srgbClr val="006F83"/>
                </a:solidFill>
                <a:latin typeface="Times New Roman"/>
                <a:ea typeface="Times New Roman"/>
                <a:cs typeface="Times New Roman"/>
                <a:sym typeface="Times New Roman"/>
              </a:defRPr>
            </a:lvl6pPr>
            <a:lvl7pPr marL="0" marR="0" lvl="6" indent="0" algn="ctr" rtl="0">
              <a:spcBef>
                <a:spcPts val="0"/>
              </a:spcBef>
              <a:buNone/>
              <a:defRPr sz="1000" b="1" i="0" u="none" strike="noStrike" cap="none">
                <a:solidFill>
                  <a:srgbClr val="006F83"/>
                </a:solidFill>
                <a:latin typeface="Times New Roman"/>
                <a:ea typeface="Times New Roman"/>
                <a:cs typeface="Times New Roman"/>
                <a:sym typeface="Times New Roman"/>
              </a:defRPr>
            </a:lvl7pPr>
            <a:lvl8pPr marL="0" marR="0" lvl="7" indent="0" algn="ctr" rtl="0">
              <a:spcBef>
                <a:spcPts val="0"/>
              </a:spcBef>
              <a:buNone/>
              <a:defRPr sz="1000" b="1" i="0" u="none" strike="noStrike" cap="none">
                <a:solidFill>
                  <a:srgbClr val="006F83"/>
                </a:solidFill>
                <a:latin typeface="Times New Roman"/>
                <a:ea typeface="Times New Roman"/>
                <a:cs typeface="Times New Roman"/>
                <a:sym typeface="Times New Roman"/>
              </a:defRPr>
            </a:lvl8pPr>
            <a:lvl9pPr marL="0" marR="0" lvl="8" indent="0" algn="ctr" rtl="0">
              <a:spcBef>
                <a:spcPts val="0"/>
              </a:spcBef>
              <a:buNone/>
              <a:defRPr sz="1000" b="1" i="0" u="none" strike="noStrike" cap="none">
                <a:solidFill>
                  <a:srgbClr val="006F83"/>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55">
          <p15:clr>
            <a:srgbClr val="F26B43"/>
          </p15:clr>
        </p15:guide>
        <p15:guide id="2" pos="7151">
          <p15:clr>
            <a:srgbClr val="F26B43"/>
          </p15:clr>
        </p15:guide>
        <p15:guide id="3" pos="529">
          <p15:clr>
            <a:srgbClr val="F26B43"/>
          </p15:clr>
        </p15:guide>
        <p15:guide id="4" orient="horz" pos="3816">
          <p15:clr>
            <a:srgbClr val="F26B43"/>
          </p15:clr>
        </p15:guide>
        <p15:guide id="5" orient="horz" pos="4065">
          <p15:clr>
            <a:srgbClr val="F26B43"/>
          </p15:clr>
        </p15:guide>
        <p15:guide id="6" orient="horz" pos="482">
          <p15:clr>
            <a:srgbClr val="F26B43"/>
          </p15:clr>
        </p15:guide>
        <p15:guide id="7" pos="3840">
          <p15:clr>
            <a:srgbClr val="F26B43"/>
          </p15:clr>
        </p15:guide>
        <p15:guide id="8" orient="horz" pos="2160">
          <p15:clr>
            <a:srgbClr val="F26B43"/>
          </p15:clr>
        </p15:guide>
        <p15:guide id="9" pos="3318">
          <p15:clr>
            <a:srgbClr val="F26B43"/>
          </p15:clr>
        </p15:guide>
        <p15:guide id="10" pos="43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1"/>
          <p:cNvSpPr txBox="1">
            <a:spLocks noGrp="1"/>
          </p:cNvSpPr>
          <p:nvPr>
            <p:ph type="title"/>
          </p:nvPr>
        </p:nvSpPr>
        <p:spPr>
          <a:xfrm>
            <a:off x="4093464" y="2117623"/>
            <a:ext cx="4005072" cy="2977551"/>
          </a:xfrm>
          <a:prstGeom prst="rect">
            <a:avLst/>
          </a:prstGeom>
          <a:solidFill>
            <a:schemeClr val="dk1"/>
          </a:solidFill>
          <a:ln>
            <a:noFill/>
          </a:ln>
        </p:spPr>
        <p:txBody>
          <a:bodyPr spcFirstLastPara="1" wrap="square" lIns="91425" tIns="72000" rIns="91425" bIns="216000" anchor="b" anchorCtr="0">
            <a:noAutofit/>
          </a:bodyPr>
          <a:lstStyle/>
          <a:p>
            <a:pPr marL="0" lvl="0" indent="0" algn="ctr" rtl="0">
              <a:lnSpc>
                <a:spcPct val="100000"/>
              </a:lnSpc>
              <a:spcBef>
                <a:spcPts val="0"/>
              </a:spcBef>
              <a:spcAft>
                <a:spcPts val="0"/>
              </a:spcAft>
              <a:buClr>
                <a:schemeClr val="lt2"/>
              </a:buClr>
              <a:buSzPts val="3600"/>
              <a:buFont typeface="Tahoma"/>
              <a:buNone/>
            </a:pPr>
            <a:r>
              <a:rPr lang="ru-RU" sz="3600"/>
              <a:t>Агентство недвижимости WATARI</a:t>
            </a:r>
            <a:endParaRPr sz="3600"/>
          </a:p>
        </p:txBody>
      </p:sp>
      <p:sp>
        <p:nvSpPr>
          <p:cNvPr id="541" name="Google Shape;541;p1"/>
          <p:cNvSpPr txBox="1">
            <a:spLocks noGrp="1"/>
          </p:cNvSpPr>
          <p:nvPr>
            <p:ph type="body" idx="1"/>
          </p:nvPr>
        </p:nvSpPr>
        <p:spPr>
          <a:xfrm>
            <a:off x="4093464" y="5296343"/>
            <a:ext cx="4005072" cy="1561657"/>
          </a:xfrm>
          <a:prstGeom prst="rect">
            <a:avLst/>
          </a:prstGeom>
          <a:solidFill>
            <a:schemeClr val="dk1"/>
          </a:solidFill>
          <a:ln>
            <a:noFill/>
          </a:ln>
        </p:spPr>
        <p:txBody>
          <a:bodyPr spcFirstLastPara="1" wrap="square" lIns="91425" tIns="90000" rIns="91425" bIns="90000" anchor="ctr" anchorCtr="0">
            <a:noAutofit/>
          </a:bodyPr>
          <a:lstStyle/>
          <a:p>
            <a:pPr marL="0" lvl="0" indent="0" algn="ctr" rtl="0">
              <a:lnSpc>
                <a:spcPct val="90000"/>
              </a:lnSpc>
              <a:spcBef>
                <a:spcPts val="0"/>
              </a:spcBef>
              <a:spcAft>
                <a:spcPts val="0"/>
              </a:spcAft>
              <a:buSzPts val="2800"/>
              <a:buNone/>
            </a:pPr>
            <a:r>
              <a:rPr lang="en-US" b="1" dirty="0"/>
              <a:t>Brick </a:t>
            </a:r>
            <a:r>
              <a:rPr lang="en-US" b="1"/>
              <a:t>By Brick</a:t>
            </a:r>
            <a:endParaRPr dirty="0"/>
          </a:p>
        </p:txBody>
      </p:sp>
      <p:sp>
        <p:nvSpPr>
          <p:cNvPr id="542" name="Google Shape;542;p1"/>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ru-RU"/>
              <a:t>1</a:t>
            </a:fld>
            <a:endParaRPr/>
          </a:p>
        </p:txBody>
      </p:sp>
      <p:pic>
        <p:nvPicPr>
          <p:cNvPr id="543" name="Google Shape;543;p1"/>
          <p:cNvPicPr preferRelativeResize="0">
            <a:picLocks noGrp="1"/>
          </p:cNvPicPr>
          <p:nvPr>
            <p:ph type="pic" idx="2"/>
          </p:nvPr>
        </p:nvPicPr>
        <p:blipFill rotWithShape="1">
          <a:blip r:embed="rId3">
            <a:alphaModFix/>
          </a:blip>
          <a:srcRect t="38419" b="38420"/>
          <a:stretch/>
        </p:blipFill>
        <p:spPr>
          <a:xfrm>
            <a:off x="4930140" y="953857"/>
            <a:ext cx="2331720" cy="5394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10"/>
          <p:cNvSpPr txBox="1">
            <a:spLocks noGrp="1"/>
          </p:cNvSpPr>
          <p:nvPr>
            <p:ph type="title"/>
          </p:nvPr>
        </p:nvSpPr>
        <p:spPr>
          <a:xfrm>
            <a:off x="3256085" y="774398"/>
            <a:ext cx="5679831" cy="619448"/>
          </a:xfrm>
          <a:prstGeom prst="rect">
            <a:avLst/>
          </a:prstGeom>
          <a:noFill/>
          <a:ln>
            <a:noFill/>
          </a:ln>
        </p:spPr>
        <p:txBody>
          <a:bodyPr spcFirstLastPara="1" wrap="square" lIns="0" tIns="0" rIns="0" bIns="0" anchor="b" anchorCtr="0">
            <a:normAutofit/>
          </a:bodyPr>
          <a:lstStyle/>
          <a:p>
            <a:pPr marL="0" lvl="0" indent="0" algn="ctr" rtl="0">
              <a:lnSpc>
                <a:spcPct val="90000"/>
              </a:lnSpc>
              <a:spcBef>
                <a:spcPts val="0"/>
              </a:spcBef>
              <a:spcAft>
                <a:spcPts val="0"/>
              </a:spcAft>
              <a:buClr>
                <a:schemeClr val="dk1"/>
              </a:buClr>
              <a:buSzPts val="3600"/>
              <a:buFont typeface="Tahoma"/>
              <a:buNone/>
            </a:pPr>
            <a:r>
              <a:rPr lang="ru-RU"/>
              <a:t>ВРЕМЕННАЯ ШКАЛА</a:t>
            </a:r>
            <a:endParaRPr/>
          </a:p>
        </p:txBody>
      </p:sp>
      <p:sp>
        <p:nvSpPr>
          <p:cNvPr id="664" name="Google Shape;664;p10"/>
          <p:cNvSpPr txBox="1">
            <a:spLocks noGrp="1"/>
          </p:cNvSpPr>
          <p:nvPr>
            <p:ph type="body" idx="4"/>
          </p:nvPr>
        </p:nvSpPr>
        <p:spPr>
          <a:xfrm>
            <a:off x="836614" y="2923572"/>
            <a:ext cx="1728216" cy="604730"/>
          </a:xfrm>
          <a:prstGeom prst="rect">
            <a:avLst/>
          </a:prstGeom>
          <a:noFill/>
          <a:ln>
            <a:noFill/>
          </a:ln>
        </p:spPr>
        <p:txBody>
          <a:bodyPr spcFirstLastPara="1" wrap="square" lIns="36000" tIns="0" rIns="0" bIns="0" anchor="t" anchorCtr="0">
            <a:noAutofit/>
          </a:bodyPr>
          <a:lstStyle/>
          <a:p>
            <a:pPr marL="0" lvl="0" indent="0" algn="l" rtl="0">
              <a:lnSpc>
                <a:spcPct val="90000"/>
              </a:lnSpc>
              <a:spcBef>
                <a:spcPts val="0"/>
              </a:spcBef>
              <a:spcAft>
                <a:spcPts val="0"/>
              </a:spcAft>
              <a:buSzPts val="5000"/>
              <a:buNone/>
            </a:pPr>
            <a:r>
              <a:rPr lang="ru-RU" dirty="0">
                <a:solidFill>
                  <a:schemeClr val="dk2"/>
                </a:solidFill>
                <a:latin typeface="Tahoma"/>
                <a:ea typeface="Tahoma"/>
                <a:cs typeface="Tahoma"/>
                <a:sym typeface="Tahoma"/>
              </a:rPr>
              <a:t>2025</a:t>
            </a:r>
            <a:endParaRPr dirty="0">
              <a:solidFill>
                <a:schemeClr val="dk2"/>
              </a:solidFill>
              <a:latin typeface="Tahoma"/>
              <a:ea typeface="Tahoma"/>
              <a:cs typeface="Tahoma"/>
              <a:sym typeface="Tahoma"/>
            </a:endParaRPr>
          </a:p>
        </p:txBody>
      </p:sp>
      <p:sp>
        <p:nvSpPr>
          <p:cNvPr id="665" name="Google Shape;665;p10"/>
          <p:cNvSpPr txBox="1">
            <a:spLocks noGrp="1"/>
          </p:cNvSpPr>
          <p:nvPr>
            <p:ph type="body" idx="5"/>
          </p:nvPr>
        </p:nvSpPr>
        <p:spPr>
          <a:xfrm>
            <a:off x="836614" y="3590954"/>
            <a:ext cx="1728216" cy="228986"/>
          </a:xfrm>
          <a:prstGeom prst="rect">
            <a:avLst/>
          </a:prstGeom>
          <a:noFill/>
          <a:ln>
            <a:noFill/>
          </a:ln>
        </p:spPr>
        <p:txBody>
          <a:bodyPr spcFirstLastPara="1" wrap="square" lIns="36000" tIns="0" rIns="0" bIns="0" anchor="t" anchorCtr="0">
            <a:normAutofit/>
          </a:bodyPr>
          <a:lstStyle/>
          <a:p>
            <a:pPr marL="0" lvl="0" indent="0" algn="l" rtl="0">
              <a:lnSpc>
                <a:spcPct val="90000"/>
              </a:lnSpc>
              <a:spcBef>
                <a:spcPts val="0"/>
              </a:spcBef>
              <a:spcAft>
                <a:spcPts val="0"/>
              </a:spcAft>
              <a:buSzPts val="1400"/>
              <a:buNone/>
            </a:pPr>
            <a:r>
              <a:rPr lang="ru-RU" dirty="0"/>
              <a:t>Январь</a:t>
            </a:r>
            <a:endParaRPr dirty="0"/>
          </a:p>
        </p:txBody>
      </p:sp>
      <p:sp>
        <p:nvSpPr>
          <p:cNvPr id="666" name="Google Shape;666;p10"/>
          <p:cNvSpPr txBox="1">
            <a:spLocks noGrp="1"/>
          </p:cNvSpPr>
          <p:nvPr>
            <p:ph type="body" idx="1"/>
          </p:nvPr>
        </p:nvSpPr>
        <p:spPr>
          <a:xfrm>
            <a:off x="836614" y="4307172"/>
            <a:ext cx="1728216" cy="334918"/>
          </a:xfrm>
          <a:prstGeom prst="rect">
            <a:avLst/>
          </a:prstGeom>
          <a:noFill/>
          <a:ln>
            <a:noFill/>
          </a:ln>
        </p:spPr>
        <p:txBody>
          <a:bodyPr spcFirstLastPara="1" wrap="square" lIns="36000" tIns="0" rIns="0" bIns="0" anchor="b" anchorCtr="0">
            <a:normAutofit/>
          </a:bodyPr>
          <a:lstStyle/>
          <a:p>
            <a:pPr marL="0" lvl="0" indent="0" algn="l" rtl="0">
              <a:lnSpc>
                <a:spcPct val="90000"/>
              </a:lnSpc>
              <a:spcBef>
                <a:spcPts val="0"/>
              </a:spcBef>
              <a:spcAft>
                <a:spcPts val="0"/>
              </a:spcAft>
              <a:buSzPts val="2000"/>
              <a:buNone/>
            </a:pPr>
            <a:r>
              <a:rPr lang="ru-RU"/>
              <a:t>Поиск штата</a:t>
            </a:r>
            <a:endParaRPr/>
          </a:p>
        </p:txBody>
      </p:sp>
      <p:sp>
        <p:nvSpPr>
          <p:cNvPr id="667" name="Google Shape;667;p10"/>
          <p:cNvSpPr txBox="1">
            <a:spLocks noGrp="1"/>
          </p:cNvSpPr>
          <p:nvPr>
            <p:ph type="body" idx="3"/>
          </p:nvPr>
        </p:nvSpPr>
        <p:spPr>
          <a:xfrm>
            <a:off x="836614" y="4692262"/>
            <a:ext cx="1728216" cy="1142011"/>
          </a:xfrm>
          <a:prstGeom prst="rect">
            <a:avLst/>
          </a:prstGeom>
          <a:noFill/>
          <a:ln>
            <a:noFill/>
          </a:ln>
        </p:spPr>
        <p:txBody>
          <a:bodyPr spcFirstLastPara="1" wrap="square" lIns="36000" tIns="0" rIns="0" bIns="0" anchor="t" anchorCtr="0">
            <a:normAutofit/>
          </a:bodyPr>
          <a:lstStyle/>
          <a:p>
            <a:pPr marL="0" lvl="0" indent="0" algn="l" rtl="0">
              <a:lnSpc>
                <a:spcPct val="90000"/>
              </a:lnSpc>
              <a:spcBef>
                <a:spcPts val="0"/>
              </a:spcBef>
              <a:spcAft>
                <a:spcPts val="0"/>
              </a:spcAft>
              <a:buSzPts val="1500"/>
              <a:buNone/>
            </a:pPr>
            <a:r>
              <a:rPr lang="ru-RU"/>
              <a:t>Для начала открываем компанию и начинаем подбор сотрудников.</a:t>
            </a:r>
            <a:endParaRPr/>
          </a:p>
        </p:txBody>
      </p:sp>
      <p:sp>
        <p:nvSpPr>
          <p:cNvPr id="668" name="Google Shape;668;p10"/>
          <p:cNvSpPr txBox="1">
            <a:spLocks noGrp="1"/>
          </p:cNvSpPr>
          <p:nvPr>
            <p:ph type="body" idx="15"/>
          </p:nvPr>
        </p:nvSpPr>
        <p:spPr>
          <a:xfrm>
            <a:off x="3024487" y="2923572"/>
            <a:ext cx="1728216" cy="604730"/>
          </a:xfrm>
          <a:prstGeom prst="rect">
            <a:avLst/>
          </a:prstGeom>
          <a:noFill/>
          <a:ln>
            <a:noFill/>
          </a:ln>
        </p:spPr>
        <p:txBody>
          <a:bodyPr spcFirstLastPara="1" wrap="square" lIns="36000" tIns="0" rIns="0" bIns="0" anchor="t" anchorCtr="0">
            <a:noAutofit/>
          </a:bodyPr>
          <a:lstStyle/>
          <a:p>
            <a:pPr marL="0" lvl="0" indent="0" algn="l" rtl="0">
              <a:lnSpc>
                <a:spcPct val="90000"/>
              </a:lnSpc>
              <a:spcBef>
                <a:spcPts val="0"/>
              </a:spcBef>
              <a:spcAft>
                <a:spcPts val="0"/>
              </a:spcAft>
              <a:buSzPts val="5000"/>
              <a:buNone/>
            </a:pPr>
            <a:r>
              <a:rPr lang="ru-RU" dirty="0">
                <a:solidFill>
                  <a:schemeClr val="dk2"/>
                </a:solidFill>
                <a:latin typeface="Tahoma"/>
                <a:ea typeface="Tahoma"/>
                <a:cs typeface="Tahoma"/>
                <a:sym typeface="Tahoma"/>
              </a:rPr>
              <a:t>202</a:t>
            </a:r>
            <a:r>
              <a:rPr lang="ru-RU" dirty="0"/>
              <a:t>5</a:t>
            </a:r>
            <a:endParaRPr dirty="0">
              <a:solidFill>
                <a:schemeClr val="dk2"/>
              </a:solidFill>
              <a:latin typeface="Tahoma"/>
              <a:ea typeface="Tahoma"/>
              <a:cs typeface="Tahoma"/>
              <a:sym typeface="Tahoma"/>
            </a:endParaRPr>
          </a:p>
        </p:txBody>
      </p:sp>
      <p:sp>
        <p:nvSpPr>
          <p:cNvPr id="669" name="Google Shape;669;p10"/>
          <p:cNvSpPr txBox="1">
            <a:spLocks noGrp="1"/>
          </p:cNvSpPr>
          <p:nvPr>
            <p:ph type="body" idx="16"/>
          </p:nvPr>
        </p:nvSpPr>
        <p:spPr>
          <a:xfrm>
            <a:off x="3024487" y="3590954"/>
            <a:ext cx="1728216" cy="228986"/>
          </a:xfrm>
          <a:prstGeom prst="rect">
            <a:avLst/>
          </a:prstGeom>
          <a:noFill/>
          <a:ln>
            <a:noFill/>
          </a:ln>
        </p:spPr>
        <p:txBody>
          <a:bodyPr spcFirstLastPara="1" wrap="square" lIns="36000" tIns="0" rIns="0" bIns="0" anchor="t" anchorCtr="0">
            <a:normAutofit/>
          </a:bodyPr>
          <a:lstStyle/>
          <a:p>
            <a:pPr marL="0" lvl="0" indent="0" algn="l" rtl="0">
              <a:lnSpc>
                <a:spcPct val="90000"/>
              </a:lnSpc>
              <a:spcBef>
                <a:spcPts val="0"/>
              </a:spcBef>
              <a:spcAft>
                <a:spcPts val="0"/>
              </a:spcAft>
              <a:buSzPts val="1400"/>
              <a:buNone/>
            </a:pPr>
            <a:r>
              <a:rPr lang="ru-RU" dirty="0"/>
              <a:t>Февраль</a:t>
            </a:r>
            <a:endParaRPr dirty="0"/>
          </a:p>
        </p:txBody>
      </p:sp>
      <p:sp>
        <p:nvSpPr>
          <p:cNvPr id="670" name="Google Shape;670;p10"/>
          <p:cNvSpPr txBox="1">
            <a:spLocks noGrp="1"/>
          </p:cNvSpPr>
          <p:nvPr>
            <p:ph type="body" idx="13"/>
          </p:nvPr>
        </p:nvSpPr>
        <p:spPr>
          <a:xfrm>
            <a:off x="3024487" y="4307172"/>
            <a:ext cx="1728216" cy="334918"/>
          </a:xfrm>
          <a:prstGeom prst="rect">
            <a:avLst/>
          </a:prstGeom>
          <a:noFill/>
          <a:ln>
            <a:noFill/>
          </a:ln>
        </p:spPr>
        <p:txBody>
          <a:bodyPr spcFirstLastPara="1" wrap="square" lIns="36000" tIns="0" rIns="0" bIns="0" anchor="b" anchorCtr="0">
            <a:normAutofit fontScale="70000" lnSpcReduction="20000"/>
          </a:bodyPr>
          <a:lstStyle/>
          <a:p>
            <a:pPr marL="0" lvl="0" indent="0" algn="l" rtl="0">
              <a:lnSpc>
                <a:spcPct val="90000"/>
              </a:lnSpc>
              <a:spcBef>
                <a:spcPts val="0"/>
              </a:spcBef>
              <a:spcAft>
                <a:spcPts val="0"/>
              </a:spcAft>
              <a:buSzPct val="100000"/>
              <a:buNone/>
            </a:pPr>
            <a:r>
              <a:rPr lang="ru-RU"/>
              <a:t>Переманивание</a:t>
            </a:r>
            <a:endParaRPr/>
          </a:p>
        </p:txBody>
      </p:sp>
      <p:sp>
        <p:nvSpPr>
          <p:cNvPr id="671" name="Google Shape;671;p10"/>
          <p:cNvSpPr txBox="1">
            <a:spLocks noGrp="1"/>
          </p:cNvSpPr>
          <p:nvPr>
            <p:ph type="body" idx="14"/>
          </p:nvPr>
        </p:nvSpPr>
        <p:spPr>
          <a:xfrm>
            <a:off x="3024487" y="4692262"/>
            <a:ext cx="1728216" cy="1142011"/>
          </a:xfrm>
          <a:prstGeom prst="rect">
            <a:avLst/>
          </a:prstGeom>
          <a:noFill/>
          <a:ln>
            <a:noFill/>
          </a:ln>
        </p:spPr>
        <p:txBody>
          <a:bodyPr spcFirstLastPara="1" wrap="square" lIns="36000" tIns="0" rIns="0" bIns="0" anchor="t" anchorCtr="0">
            <a:normAutofit/>
          </a:bodyPr>
          <a:lstStyle/>
          <a:p>
            <a:pPr marL="0" lvl="0" indent="0" algn="l" rtl="0">
              <a:lnSpc>
                <a:spcPct val="90000"/>
              </a:lnSpc>
              <a:spcBef>
                <a:spcPts val="0"/>
              </a:spcBef>
              <a:spcAft>
                <a:spcPts val="0"/>
              </a:spcAft>
              <a:buSzPts val="1500"/>
              <a:buNone/>
            </a:pPr>
            <a:r>
              <a:rPr lang="ru-RU"/>
              <a:t>Переманиваем и принимаем на работу риелторов других компании. Параллельно ищем и новых Риелторов</a:t>
            </a:r>
            <a:endParaRPr/>
          </a:p>
          <a:p>
            <a:pPr marL="0" lvl="0" indent="0" algn="l" rtl="0">
              <a:lnSpc>
                <a:spcPct val="90000"/>
              </a:lnSpc>
              <a:spcBef>
                <a:spcPts val="1000"/>
              </a:spcBef>
              <a:spcAft>
                <a:spcPts val="0"/>
              </a:spcAft>
              <a:buSzPts val="1500"/>
              <a:buNone/>
            </a:pPr>
            <a:r>
              <a:rPr lang="ru-RU"/>
              <a:t>Выходим на рынок!</a:t>
            </a:r>
            <a:endParaRPr/>
          </a:p>
        </p:txBody>
      </p:sp>
      <p:sp>
        <p:nvSpPr>
          <p:cNvPr id="672" name="Google Shape;672;p10"/>
          <p:cNvSpPr txBox="1">
            <a:spLocks noGrp="1"/>
          </p:cNvSpPr>
          <p:nvPr>
            <p:ph type="body" idx="19"/>
          </p:nvPr>
        </p:nvSpPr>
        <p:spPr>
          <a:xfrm>
            <a:off x="5212360" y="2923572"/>
            <a:ext cx="1728216" cy="604730"/>
          </a:xfrm>
          <a:prstGeom prst="rect">
            <a:avLst/>
          </a:prstGeom>
          <a:noFill/>
          <a:ln>
            <a:noFill/>
          </a:ln>
        </p:spPr>
        <p:txBody>
          <a:bodyPr spcFirstLastPara="1" wrap="square" lIns="36000" tIns="0" rIns="0" bIns="0" anchor="t" anchorCtr="0">
            <a:noAutofit/>
          </a:bodyPr>
          <a:lstStyle/>
          <a:p>
            <a:pPr marL="0" lvl="0" indent="0" algn="l" rtl="0">
              <a:lnSpc>
                <a:spcPct val="90000"/>
              </a:lnSpc>
              <a:spcBef>
                <a:spcPts val="0"/>
              </a:spcBef>
              <a:spcAft>
                <a:spcPts val="0"/>
              </a:spcAft>
              <a:buSzPts val="5000"/>
              <a:buNone/>
            </a:pPr>
            <a:r>
              <a:rPr lang="ru-RU" dirty="0"/>
              <a:t>2025</a:t>
            </a:r>
            <a:endParaRPr dirty="0">
              <a:solidFill>
                <a:schemeClr val="dk2"/>
              </a:solidFill>
              <a:latin typeface="Tahoma"/>
              <a:ea typeface="Tahoma"/>
              <a:cs typeface="Tahoma"/>
              <a:sym typeface="Tahoma"/>
            </a:endParaRPr>
          </a:p>
        </p:txBody>
      </p:sp>
      <p:sp>
        <p:nvSpPr>
          <p:cNvPr id="673" name="Google Shape;673;p10"/>
          <p:cNvSpPr txBox="1">
            <a:spLocks noGrp="1"/>
          </p:cNvSpPr>
          <p:nvPr>
            <p:ph type="body" idx="20"/>
          </p:nvPr>
        </p:nvSpPr>
        <p:spPr>
          <a:xfrm>
            <a:off x="5212360" y="3590954"/>
            <a:ext cx="1728216" cy="228986"/>
          </a:xfrm>
          <a:prstGeom prst="rect">
            <a:avLst/>
          </a:prstGeom>
          <a:noFill/>
          <a:ln>
            <a:noFill/>
          </a:ln>
        </p:spPr>
        <p:txBody>
          <a:bodyPr spcFirstLastPara="1" wrap="square" lIns="36000" tIns="0" rIns="0" bIns="0" anchor="t" anchorCtr="0">
            <a:normAutofit/>
          </a:bodyPr>
          <a:lstStyle/>
          <a:p>
            <a:pPr marL="0" lvl="0" indent="0" algn="l" rtl="0">
              <a:lnSpc>
                <a:spcPct val="90000"/>
              </a:lnSpc>
              <a:spcBef>
                <a:spcPts val="0"/>
              </a:spcBef>
              <a:spcAft>
                <a:spcPts val="0"/>
              </a:spcAft>
              <a:buSzPts val="1400"/>
              <a:buNone/>
            </a:pPr>
            <a:r>
              <a:rPr lang="ru-RU" dirty="0"/>
              <a:t>Март</a:t>
            </a:r>
            <a:endParaRPr dirty="0"/>
          </a:p>
        </p:txBody>
      </p:sp>
      <p:sp>
        <p:nvSpPr>
          <p:cNvPr id="674" name="Google Shape;674;p10"/>
          <p:cNvSpPr txBox="1">
            <a:spLocks noGrp="1"/>
          </p:cNvSpPr>
          <p:nvPr>
            <p:ph type="body" idx="17"/>
          </p:nvPr>
        </p:nvSpPr>
        <p:spPr>
          <a:xfrm>
            <a:off x="5212360" y="4307172"/>
            <a:ext cx="1803644" cy="334918"/>
          </a:xfrm>
          <a:prstGeom prst="rect">
            <a:avLst/>
          </a:prstGeom>
          <a:noFill/>
          <a:ln>
            <a:noFill/>
          </a:ln>
        </p:spPr>
        <p:txBody>
          <a:bodyPr spcFirstLastPara="1" wrap="square" lIns="36000" tIns="0" rIns="0" bIns="0" anchor="b" anchorCtr="0">
            <a:normAutofit fontScale="70000" lnSpcReduction="20000"/>
          </a:bodyPr>
          <a:lstStyle/>
          <a:p>
            <a:pPr marL="0" lvl="0" indent="0" algn="l" rtl="0">
              <a:lnSpc>
                <a:spcPct val="90000"/>
              </a:lnSpc>
              <a:spcBef>
                <a:spcPts val="0"/>
              </a:spcBef>
              <a:spcAft>
                <a:spcPts val="0"/>
              </a:spcAft>
              <a:buSzPct val="100000"/>
              <a:buNone/>
            </a:pPr>
            <a:r>
              <a:rPr lang="ru-RU"/>
              <a:t>Оформление сделок</a:t>
            </a:r>
            <a:endParaRPr/>
          </a:p>
        </p:txBody>
      </p:sp>
      <p:sp>
        <p:nvSpPr>
          <p:cNvPr id="675" name="Google Shape;675;p10"/>
          <p:cNvSpPr txBox="1">
            <a:spLocks noGrp="1"/>
          </p:cNvSpPr>
          <p:nvPr>
            <p:ph type="body" idx="18"/>
          </p:nvPr>
        </p:nvSpPr>
        <p:spPr>
          <a:xfrm>
            <a:off x="5212360" y="4692262"/>
            <a:ext cx="1803644" cy="1142011"/>
          </a:xfrm>
          <a:prstGeom prst="rect">
            <a:avLst/>
          </a:prstGeom>
          <a:noFill/>
          <a:ln>
            <a:noFill/>
          </a:ln>
        </p:spPr>
        <p:txBody>
          <a:bodyPr spcFirstLastPara="1" wrap="square" lIns="36000" tIns="0" rIns="0" bIns="0" anchor="t" anchorCtr="0">
            <a:normAutofit fontScale="92500" lnSpcReduction="10000"/>
          </a:bodyPr>
          <a:lstStyle/>
          <a:p>
            <a:pPr marL="0" lvl="0" indent="0" algn="l" rtl="0">
              <a:lnSpc>
                <a:spcPct val="90000"/>
              </a:lnSpc>
              <a:spcBef>
                <a:spcPts val="0"/>
              </a:spcBef>
              <a:spcAft>
                <a:spcPts val="0"/>
              </a:spcAft>
              <a:buSzPct val="125000"/>
              <a:buNone/>
            </a:pPr>
            <a:r>
              <a:rPr lang="ru-RU"/>
              <a:t>После выхода на рынок надо стабильно оформлять сделки. Ни одного часа простоя. То что мы не продаем – продают конкуренты. И это не допустимо в среде где конкуренты не будут просто наблюдателями</a:t>
            </a:r>
            <a:endParaRPr/>
          </a:p>
        </p:txBody>
      </p:sp>
      <p:sp>
        <p:nvSpPr>
          <p:cNvPr id="676" name="Google Shape;676;p10"/>
          <p:cNvSpPr txBox="1">
            <a:spLocks noGrp="1"/>
          </p:cNvSpPr>
          <p:nvPr>
            <p:ph type="body" idx="23"/>
          </p:nvPr>
        </p:nvSpPr>
        <p:spPr>
          <a:xfrm>
            <a:off x="7400234" y="2923572"/>
            <a:ext cx="1728216" cy="604730"/>
          </a:xfrm>
          <a:prstGeom prst="rect">
            <a:avLst/>
          </a:prstGeom>
          <a:noFill/>
          <a:ln>
            <a:noFill/>
          </a:ln>
        </p:spPr>
        <p:txBody>
          <a:bodyPr spcFirstLastPara="1" wrap="square" lIns="36000" tIns="0" rIns="0" bIns="0" anchor="t" anchorCtr="0">
            <a:noAutofit/>
          </a:bodyPr>
          <a:lstStyle/>
          <a:p>
            <a:pPr marL="0" lvl="0" indent="0" algn="l" rtl="0">
              <a:lnSpc>
                <a:spcPct val="90000"/>
              </a:lnSpc>
              <a:spcBef>
                <a:spcPts val="0"/>
              </a:spcBef>
              <a:spcAft>
                <a:spcPts val="0"/>
              </a:spcAft>
              <a:buSzPts val="5000"/>
              <a:buNone/>
            </a:pPr>
            <a:r>
              <a:rPr lang="ru-RU" dirty="0"/>
              <a:t>2025</a:t>
            </a:r>
            <a:endParaRPr dirty="0">
              <a:solidFill>
                <a:schemeClr val="dk2"/>
              </a:solidFill>
              <a:latin typeface="Tahoma"/>
              <a:ea typeface="Tahoma"/>
              <a:cs typeface="Tahoma"/>
              <a:sym typeface="Tahoma"/>
            </a:endParaRPr>
          </a:p>
        </p:txBody>
      </p:sp>
      <p:sp>
        <p:nvSpPr>
          <p:cNvPr id="677" name="Google Shape;677;p10"/>
          <p:cNvSpPr txBox="1">
            <a:spLocks noGrp="1"/>
          </p:cNvSpPr>
          <p:nvPr>
            <p:ph type="body" idx="24"/>
          </p:nvPr>
        </p:nvSpPr>
        <p:spPr>
          <a:xfrm>
            <a:off x="7400234" y="3590954"/>
            <a:ext cx="1728216" cy="228986"/>
          </a:xfrm>
          <a:prstGeom prst="rect">
            <a:avLst/>
          </a:prstGeom>
          <a:noFill/>
          <a:ln>
            <a:noFill/>
          </a:ln>
        </p:spPr>
        <p:txBody>
          <a:bodyPr spcFirstLastPara="1" wrap="square" lIns="36000" tIns="0" rIns="0" bIns="0" anchor="t" anchorCtr="0">
            <a:normAutofit/>
          </a:bodyPr>
          <a:lstStyle/>
          <a:p>
            <a:pPr marL="0" lvl="0" indent="0" algn="l" rtl="0">
              <a:lnSpc>
                <a:spcPct val="90000"/>
              </a:lnSpc>
              <a:spcBef>
                <a:spcPts val="0"/>
              </a:spcBef>
              <a:spcAft>
                <a:spcPts val="0"/>
              </a:spcAft>
              <a:buSzPts val="1400"/>
              <a:buNone/>
            </a:pPr>
            <a:r>
              <a:rPr lang="ru-RU" dirty="0"/>
              <a:t>Апрель</a:t>
            </a:r>
            <a:endParaRPr dirty="0"/>
          </a:p>
        </p:txBody>
      </p:sp>
      <p:sp>
        <p:nvSpPr>
          <p:cNvPr id="678" name="Google Shape;678;p10"/>
          <p:cNvSpPr txBox="1">
            <a:spLocks noGrp="1"/>
          </p:cNvSpPr>
          <p:nvPr>
            <p:ph type="body" idx="21"/>
          </p:nvPr>
        </p:nvSpPr>
        <p:spPr>
          <a:xfrm>
            <a:off x="7400234" y="4307172"/>
            <a:ext cx="1728216" cy="334918"/>
          </a:xfrm>
          <a:prstGeom prst="rect">
            <a:avLst/>
          </a:prstGeom>
          <a:noFill/>
          <a:ln>
            <a:noFill/>
          </a:ln>
        </p:spPr>
        <p:txBody>
          <a:bodyPr spcFirstLastPara="1" wrap="square" lIns="36000" tIns="0" rIns="0" bIns="0" anchor="b" anchorCtr="0">
            <a:normAutofit fontScale="85000" lnSpcReduction="10000"/>
          </a:bodyPr>
          <a:lstStyle/>
          <a:p>
            <a:pPr marL="0" lvl="0" indent="0" algn="l" rtl="0">
              <a:lnSpc>
                <a:spcPct val="90000"/>
              </a:lnSpc>
              <a:spcBef>
                <a:spcPts val="0"/>
              </a:spcBef>
              <a:spcAft>
                <a:spcPts val="0"/>
              </a:spcAft>
              <a:buSzPct val="100000"/>
              <a:buNone/>
            </a:pPr>
            <a:r>
              <a:rPr lang="ru-RU"/>
              <a:t>Выход в плюс</a:t>
            </a:r>
            <a:endParaRPr/>
          </a:p>
        </p:txBody>
      </p:sp>
      <p:sp>
        <p:nvSpPr>
          <p:cNvPr id="679" name="Google Shape;679;p10"/>
          <p:cNvSpPr txBox="1">
            <a:spLocks noGrp="1"/>
          </p:cNvSpPr>
          <p:nvPr>
            <p:ph type="body" idx="22"/>
          </p:nvPr>
        </p:nvSpPr>
        <p:spPr>
          <a:xfrm>
            <a:off x="7400234" y="4692262"/>
            <a:ext cx="1728216" cy="1142011"/>
          </a:xfrm>
          <a:prstGeom prst="rect">
            <a:avLst/>
          </a:prstGeom>
          <a:noFill/>
          <a:ln>
            <a:noFill/>
          </a:ln>
        </p:spPr>
        <p:txBody>
          <a:bodyPr spcFirstLastPara="1" wrap="square" lIns="36000" tIns="0" rIns="0" bIns="0" anchor="t" anchorCtr="0">
            <a:normAutofit/>
          </a:bodyPr>
          <a:lstStyle/>
          <a:p>
            <a:pPr marL="0" lvl="0" indent="0" algn="l" rtl="0">
              <a:lnSpc>
                <a:spcPct val="90000"/>
              </a:lnSpc>
              <a:spcBef>
                <a:spcPts val="0"/>
              </a:spcBef>
              <a:spcAft>
                <a:spcPts val="0"/>
              </a:spcAft>
              <a:buSzPts val="1500"/>
              <a:buNone/>
            </a:pPr>
            <a:r>
              <a:rPr lang="ru-RU" dirty="0"/>
              <a:t>На данном этапе мы должны охватить как минимум 5% рынка что значительно задаст нам </a:t>
            </a:r>
            <a:r>
              <a:rPr lang="ru-RU" dirty="0" err="1"/>
              <a:t>буст</a:t>
            </a:r>
            <a:r>
              <a:rPr lang="ru-RU" dirty="0"/>
              <a:t> для будущих проектов</a:t>
            </a:r>
            <a:endParaRPr dirty="0"/>
          </a:p>
        </p:txBody>
      </p:sp>
      <p:sp>
        <p:nvSpPr>
          <p:cNvPr id="680" name="Google Shape;680;p10"/>
          <p:cNvSpPr txBox="1">
            <a:spLocks noGrp="1"/>
          </p:cNvSpPr>
          <p:nvPr>
            <p:ph type="body" idx="8"/>
          </p:nvPr>
        </p:nvSpPr>
        <p:spPr>
          <a:xfrm>
            <a:off x="9588108" y="2923572"/>
            <a:ext cx="1728216" cy="604730"/>
          </a:xfrm>
          <a:prstGeom prst="rect">
            <a:avLst/>
          </a:prstGeom>
          <a:noFill/>
          <a:ln>
            <a:noFill/>
          </a:ln>
        </p:spPr>
        <p:txBody>
          <a:bodyPr spcFirstLastPara="1" wrap="square" lIns="36000" tIns="0" rIns="0" bIns="0" anchor="t" anchorCtr="0">
            <a:noAutofit/>
          </a:bodyPr>
          <a:lstStyle/>
          <a:p>
            <a:pPr marL="0" lvl="0" indent="0" algn="l" rtl="0">
              <a:lnSpc>
                <a:spcPct val="90000"/>
              </a:lnSpc>
              <a:spcBef>
                <a:spcPts val="0"/>
              </a:spcBef>
              <a:spcAft>
                <a:spcPts val="0"/>
              </a:spcAft>
              <a:buSzPts val="5000"/>
              <a:buNone/>
            </a:pPr>
            <a:r>
              <a:rPr lang="ru-RU" dirty="0"/>
              <a:t>2025</a:t>
            </a:r>
            <a:endParaRPr dirty="0">
              <a:solidFill>
                <a:schemeClr val="dk2"/>
              </a:solidFill>
              <a:latin typeface="Tahoma"/>
              <a:ea typeface="Tahoma"/>
              <a:cs typeface="Tahoma"/>
              <a:sym typeface="Tahoma"/>
            </a:endParaRPr>
          </a:p>
        </p:txBody>
      </p:sp>
      <p:sp>
        <p:nvSpPr>
          <p:cNvPr id="681" name="Google Shape;681;p10"/>
          <p:cNvSpPr txBox="1">
            <a:spLocks noGrp="1"/>
          </p:cNvSpPr>
          <p:nvPr>
            <p:ph type="body" idx="9"/>
          </p:nvPr>
        </p:nvSpPr>
        <p:spPr>
          <a:xfrm>
            <a:off x="9588108" y="3590954"/>
            <a:ext cx="1728216" cy="228986"/>
          </a:xfrm>
          <a:prstGeom prst="rect">
            <a:avLst/>
          </a:prstGeom>
          <a:noFill/>
          <a:ln>
            <a:noFill/>
          </a:ln>
        </p:spPr>
        <p:txBody>
          <a:bodyPr spcFirstLastPara="1" wrap="square" lIns="36000" tIns="0" rIns="0" bIns="0" anchor="t" anchorCtr="0">
            <a:normAutofit/>
          </a:bodyPr>
          <a:lstStyle/>
          <a:p>
            <a:pPr marL="0" lvl="0" indent="0" algn="l" rtl="0">
              <a:lnSpc>
                <a:spcPct val="90000"/>
              </a:lnSpc>
              <a:spcBef>
                <a:spcPts val="0"/>
              </a:spcBef>
              <a:spcAft>
                <a:spcPts val="0"/>
              </a:spcAft>
              <a:buSzPts val="1400"/>
              <a:buNone/>
            </a:pPr>
            <a:r>
              <a:rPr lang="ru-RU" dirty="0"/>
              <a:t>Май</a:t>
            </a:r>
            <a:endParaRPr dirty="0"/>
          </a:p>
        </p:txBody>
      </p:sp>
      <p:sp>
        <p:nvSpPr>
          <p:cNvPr id="682" name="Google Shape;682;p10"/>
          <p:cNvSpPr txBox="1">
            <a:spLocks noGrp="1"/>
          </p:cNvSpPr>
          <p:nvPr>
            <p:ph type="body" idx="6"/>
          </p:nvPr>
        </p:nvSpPr>
        <p:spPr>
          <a:xfrm>
            <a:off x="9588108" y="4307172"/>
            <a:ext cx="1728216" cy="334918"/>
          </a:xfrm>
          <a:prstGeom prst="rect">
            <a:avLst/>
          </a:prstGeom>
          <a:noFill/>
          <a:ln>
            <a:noFill/>
          </a:ln>
        </p:spPr>
        <p:txBody>
          <a:bodyPr spcFirstLastPara="1" wrap="square" lIns="36000" tIns="0" rIns="0" bIns="0" anchor="b" anchorCtr="0">
            <a:normAutofit fontScale="70000" lnSpcReduction="20000"/>
          </a:bodyPr>
          <a:lstStyle/>
          <a:p>
            <a:pPr marL="0" lvl="0" indent="0" algn="l" rtl="0">
              <a:lnSpc>
                <a:spcPct val="90000"/>
              </a:lnSpc>
              <a:spcBef>
                <a:spcPts val="0"/>
              </a:spcBef>
              <a:spcAft>
                <a:spcPts val="0"/>
              </a:spcAft>
              <a:buSzPct val="100000"/>
              <a:buNone/>
            </a:pPr>
            <a:r>
              <a:rPr lang="ru-RU"/>
              <a:t>BIG PRESENTATION!</a:t>
            </a:r>
            <a:endParaRPr/>
          </a:p>
        </p:txBody>
      </p:sp>
      <p:sp>
        <p:nvSpPr>
          <p:cNvPr id="683" name="Google Shape;683;p10"/>
          <p:cNvSpPr txBox="1">
            <a:spLocks noGrp="1"/>
          </p:cNvSpPr>
          <p:nvPr>
            <p:ph type="body" idx="7"/>
          </p:nvPr>
        </p:nvSpPr>
        <p:spPr>
          <a:xfrm>
            <a:off x="9588108" y="4692262"/>
            <a:ext cx="1728216" cy="1142011"/>
          </a:xfrm>
          <a:prstGeom prst="rect">
            <a:avLst/>
          </a:prstGeom>
          <a:noFill/>
          <a:ln>
            <a:noFill/>
          </a:ln>
        </p:spPr>
        <p:txBody>
          <a:bodyPr spcFirstLastPara="1" wrap="square" lIns="36000" tIns="0" rIns="0" bIns="0" anchor="t" anchorCtr="0">
            <a:normAutofit/>
          </a:bodyPr>
          <a:lstStyle/>
          <a:p>
            <a:pPr marL="0" lvl="0" indent="0" algn="l" rtl="0">
              <a:lnSpc>
                <a:spcPct val="90000"/>
              </a:lnSpc>
              <a:spcBef>
                <a:spcPts val="0"/>
              </a:spcBef>
              <a:spcAft>
                <a:spcPts val="0"/>
              </a:spcAft>
              <a:buSzPts val="1500"/>
              <a:buNone/>
            </a:pPr>
            <a:r>
              <a:rPr lang="ru-RU" dirty="0"/>
              <a:t>Устроим большую презентацию «новых» продуктов!</a:t>
            </a:r>
            <a:endParaRPr dirty="0"/>
          </a:p>
        </p:txBody>
      </p:sp>
      <p:sp>
        <p:nvSpPr>
          <p:cNvPr id="684" name="Google Shape;684;p10"/>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ru-RU"/>
              <a:t>10</a:t>
            </a:fld>
            <a:endParaRPr/>
          </a:p>
        </p:txBody>
      </p:sp>
      <p:pic>
        <p:nvPicPr>
          <p:cNvPr id="685" name="Google Shape;685;p10"/>
          <p:cNvPicPr preferRelativeResize="0"/>
          <p:nvPr/>
        </p:nvPicPr>
        <p:blipFill rotWithShape="1">
          <a:blip r:embed="rId3">
            <a:alphaModFix/>
          </a:blip>
          <a:srcRect t="38419" b="38420"/>
          <a:stretch/>
        </p:blipFill>
        <p:spPr>
          <a:xfrm>
            <a:off x="9128450" y="854350"/>
            <a:ext cx="2225350" cy="5394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11"/>
          <p:cNvSpPr txBox="1">
            <a:spLocks noGrp="1"/>
          </p:cNvSpPr>
          <p:nvPr>
            <p:ph type="title"/>
          </p:nvPr>
        </p:nvSpPr>
        <p:spPr>
          <a:xfrm>
            <a:off x="838201" y="3027646"/>
            <a:ext cx="2962574" cy="13255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3600"/>
              <a:buFont typeface="Tahoma"/>
              <a:buNone/>
            </a:pPr>
            <a:r>
              <a:rPr lang="ru-RU"/>
              <a:t>НАША</a:t>
            </a:r>
            <a:br>
              <a:rPr lang="ru-RU"/>
            </a:br>
            <a:r>
              <a:rPr lang="ru-RU"/>
              <a:t>КОМАНДА</a:t>
            </a:r>
            <a:endParaRPr/>
          </a:p>
        </p:txBody>
      </p:sp>
      <p:sp>
        <p:nvSpPr>
          <p:cNvPr id="692" name="Google Shape;692;p11"/>
          <p:cNvSpPr txBox="1">
            <a:spLocks noGrp="1"/>
          </p:cNvSpPr>
          <p:nvPr>
            <p:ph type="body" idx="6"/>
          </p:nvPr>
        </p:nvSpPr>
        <p:spPr>
          <a:xfrm>
            <a:off x="4086537" y="3429000"/>
            <a:ext cx="2026516" cy="5886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ru-RU"/>
              <a:t>Генеральный директор</a:t>
            </a:r>
            <a:endParaRPr/>
          </a:p>
        </p:txBody>
      </p:sp>
      <p:sp>
        <p:nvSpPr>
          <p:cNvPr id="693" name="Google Shape;693;p11"/>
          <p:cNvSpPr txBox="1">
            <a:spLocks noGrp="1"/>
          </p:cNvSpPr>
          <p:nvPr>
            <p:ph type="body" idx="8"/>
          </p:nvPr>
        </p:nvSpPr>
        <p:spPr>
          <a:xfrm>
            <a:off x="4087139" y="4433713"/>
            <a:ext cx="2025312" cy="84130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00"/>
              <a:buNone/>
            </a:pPr>
            <a:r>
              <a:rPr lang="ru-RU"/>
              <a:t>Главным управленцем должен стать тот, кто может вдохновить тысячи сотрудников на великие подвиги</a:t>
            </a:r>
            <a:endParaRPr/>
          </a:p>
        </p:txBody>
      </p:sp>
      <p:sp>
        <p:nvSpPr>
          <p:cNvPr id="694" name="Google Shape;694;p11"/>
          <p:cNvSpPr txBox="1">
            <a:spLocks noGrp="1"/>
          </p:cNvSpPr>
          <p:nvPr>
            <p:ph type="body" idx="9"/>
          </p:nvPr>
        </p:nvSpPr>
        <p:spPr>
          <a:xfrm>
            <a:off x="6641246" y="3429000"/>
            <a:ext cx="2026516" cy="5886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ru-RU"/>
              <a:t>Юрист</a:t>
            </a:r>
            <a:endParaRPr/>
          </a:p>
        </p:txBody>
      </p:sp>
      <p:sp>
        <p:nvSpPr>
          <p:cNvPr id="695" name="Google Shape;695;p11"/>
          <p:cNvSpPr txBox="1">
            <a:spLocks noGrp="1"/>
          </p:cNvSpPr>
          <p:nvPr>
            <p:ph type="body" idx="14"/>
          </p:nvPr>
        </p:nvSpPr>
        <p:spPr>
          <a:xfrm>
            <a:off x="6641848" y="4433713"/>
            <a:ext cx="2025312" cy="84130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00"/>
              <a:buNone/>
            </a:pPr>
            <a:r>
              <a:rPr lang="ru-RU"/>
              <a:t>Тот кто будет защищать наши интересы от всех злоумышленников</a:t>
            </a:r>
            <a:endParaRPr/>
          </a:p>
        </p:txBody>
      </p:sp>
      <p:sp>
        <p:nvSpPr>
          <p:cNvPr id="696" name="Google Shape;696;p11"/>
          <p:cNvSpPr txBox="1">
            <a:spLocks noGrp="1"/>
          </p:cNvSpPr>
          <p:nvPr>
            <p:ph type="body" idx="15"/>
          </p:nvPr>
        </p:nvSpPr>
        <p:spPr>
          <a:xfrm>
            <a:off x="9195955" y="3429000"/>
            <a:ext cx="2026516" cy="5886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ru-RU"/>
              <a:t>Начальник HR отдела</a:t>
            </a:r>
            <a:endParaRPr/>
          </a:p>
        </p:txBody>
      </p:sp>
      <p:sp>
        <p:nvSpPr>
          <p:cNvPr id="697" name="Google Shape;697;p11"/>
          <p:cNvSpPr txBox="1">
            <a:spLocks noGrp="1"/>
          </p:cNvSpPr>
          <p:nvPr>
            <p:ph type="body" idx="17"/>
          </p:nvPr>
        </p:nvSpPr>
        <p:spPr>
          <a:xfrm>
            <a:off x="9196557" y="4433713"/>
            <a:ext cx="2025312" cy="84130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00"/>
              <a:buNone/>
            </a:pPr>
            <a:r>
              <a:rPr lang="ru-RU"/>
              <a:t>Тот кто даст нам поток новых вершителей</a:t>
            </a:r>
            <a:endParaRPr/>
          </a:p>
        </p:txBody>
      </p:sp>
      <p:sp>
        <p:nvSpPr>
          <p:cNvPr id="698" name="Google Shape;698;p11"/>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ru-RU"/>
              <a:t>11</a:t>
            </a:fld>
            <a:endParaRPr/>
          </a:p>
        </p:txBody>
      </p:sp>
      <p:pic>
        <p:nvPicPr>
          <p:cNvPr id="699" name="Google Shape;699;p11"/>
          <p:cNvPicPr preferRelativeResize="0"/>
          <p:nvPr/>
        </p:nvPicPr>
        <p:blipFill rotWithShape="1">
          <a:blip r:embed="rId3">
            <a:alphaModFix/>
          </a:blip>
          <a:srcRect t="38419" b="38420"/>
          <a:stretch/>
        </p:blipFill>
        <p:spPr>
          <a:xfrm>
            <a:off x="838200" y="418122"/>
            <a:ext cx="2225350" cy="5394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12"/>
          <p:cNvSpPr txBox="1">
            <a:spLocks noGrp="1"/>
          </p:cNvSpPr>
          <p:nvPr>
            <p:ph type="title"/>
          </p:nvPr>
        </p:nvSpPr>
        <p:spPr>
          <a:xfrm>
            <a:off x="838200" y="1506660"/>
            <a:ext cx="6121400" cy="761540"/>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3600"/>
              <a:buFont typeface="Tahoma"/>
              <a:buNone/>
            </a:pPr>
            <a:r>
              <a:rPr lang="ru-RU"/>
              <a:t>ФИНАНСИРОВАНИЕ</a:t>
            </a:r>
            <a:endParaRPr/>
          </a:p>
        </p:txBody>
      </p:sp>
      <p:sp>
        <p:nvSpPr>
          <p:cNvPr id="706" name="Google Shape;706;p12"/>
          <p:cNvSpPr txBox="1">
            <a:spLocks noGrp="1"/>
          </p:cNvSpPr>
          <p:nvPr>
            <p:ph type="body" idx="3"/>
          </p:nvPr>
        </p:nvSpPr>
        <p:spPr>
          <a:xfrm>
            <a:off x="862258" y="2739982"/>
            <a:ext cx="6097341" cy="76154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1800"/>
              <a:buNone/>
            </a:pPr>
            <a:r>
              <a:rPr lang="ru-RU"/>
              <a:t>При должном финансировании мы реализуем наши планы в реальность!</a:t>
            </a:r>
            <a:endParaRPr/>
          </a:p>
        </p:txBody>
      </p:sp>
      <p:sp>
        <p:nvSpPr>
          <p:cNvPr id="707" name="Google Shape;707;p12" descr="Цвет 1 условного обозначения"/>
          <p:cNvSpPr/>
          <p:nvPr/>
        </p:nvSpPr>
        <p:spPr>
          <a:xfrm>
            <a:off x="862012" y="3842655"/>
            <a:ext cx="265176" cy="26517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708" name="Google Shape;708;p12"/>
          <p:cNvSpPr txBox="1">
            <a:spLocks noGrp="1"/>
          </p:cNvSpPr>
          <p:nvPr>
            <p:ph type="body" idx="1"/>
          </p:nvPr>
        </p:nvSpPr>
        <p:spPr>
          <a:xfrm>
            <a:off x="862258" y="4101739"/>
            <a:ext cx="1867879" cy="349611"/>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SzPts val="2000"/>
              <a:buNone/>
            </a:pPr>
            <a:r>
              <a:rPr lang="ru-RU" dirty="0"/>
              <a:t>300 000 000 Т</a:t>
            </a:r>
            <a:endParaRPr dirty="0"/>
          </a:p>
        </p:txBody>
      </p:sp>
      <p:sp>
        <p:nvSpPr>
          <p:cNvPr id="709" name="Google Shape;709;p12"/>
          <p:cNvSpPr txBox="1">
            <a:spLocks noGrp="1"/>
          </p:cNvSpPr>
          <p:nvPr>
            <p:ph type="body" idx="4"/>
          </p:nvPr>
        </p:nvSpPr>
        <p:spPr>
          <a:xfrm>
            <a:off x="862258" y="4463100"/>
            <a:ext cx="1870741" cy="246279"/>
          </a:xfrm>
          <a:prstGeom prst="rect">
            <a:avLst/>
          </a:prstGeom>
          <a:noFill/>
          <a:ln>
            <a:noFill/>
          </a:ln>
        </p:spPr>
        <p:txBody>
          <a:bodyPr spcFirstLastPara="1" wrap="square" lIns="0" tIns="0" rIns="0" bIns="0" anchor="t" anchorCtr="0">
            <a:normAutofit fontScale="92500"/>
          </a:bodyPr>
          <a:lstStyle/>
          <a:p>
            <a:pPr marL="0" lvl="0" indent="0" algn="l" rtl="0">
              <a:lnSpc>
                <a:spcPct val="90000"/>
              </a:lnSpc>
              <a:spcBef>
                <a:spcPts val="0"/>
              </a:spcBef>
              <a:spcAft>
                <a:spcPts val="0"/>
              </a:spcAft>
              <a:buSzPct val="100000"/>
              <a:buNone/>
            </a:pPr>
            <a:r>
              <a:rPr lang="ru-RU"/>
              <a:t>Инвестиционный фонд</a:t>
            </a:r>
            <a:endParaRPr i="0"/>
          </a:p>
        </p:txBody>
      </p:sp>
      <p:sp>
        <p:nvSpPr>
          <p:cNvPr id="710" name="Google Shape;710;p12" descr="Цвет 2 условного обозначения"/>
          <p:cNvSpPr/>
          <p:nvPr/>
        </p:nvSpPr>
        <p:spPr>
          <a:xfrm>
            <a:off x="2869337" y="3842655"/>
            <a:ext cx="265176" cy="26517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711" name="Google Shape;711;p12"/>
          <p:cNvSpPr txBox="1">
            <a:spLocks noGrp="1"/>
          </p:cNvSpPr>
          <p:nvPr>
            <p:ph type="body" idx="6"/>
          </p:nvPr>
        </p:nvSpPr>
        <p:spPr>
          <a:xfrm>
            <a:off x="2869583" y="4101739"/>
            <a:ext cx="1867879" cy="349611"/>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SzPts val="2000"/>
              <a:buNone/>
            </a:pPr>
            <a:r>
              <a:rPr lang="ru-RU" dirty="0"/>
              <a:t>3 000 000 Т</a:t>
            </a:r>
            <a:endParaRPr dirty="0"/>
          </a:p>
        </p:txBody>
      </p:sp>
      <p:sp>
        <p:nvSpPr>
          <p:cNvPr id="712" name="Google Shape;712;p12"/>
          <p:cNvSpPr txBox="1">
            <a:spLocks noGrp="1"/>
          </p:cNvSpPr>
          <p:nvPr>
            <p:ph type="body" idx="7"/>
          </p:nvPr>
        </p:nvSpPr>
        <p:spPr>
          <a:xfrm>
            <a:off x="2869583" y="4463100"/>
            <a:ext cx="1870741" cy="5884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665"/>
              <a:buNone/>
            </a:pPr>
            <a:r>
              <a:rPr lang="ru-RU" sz="964" dirty="0"/>
              <a:t>Ежемесячная заработная плата сотрудников (HR, Тренинг менеджер, юрист, региональные кураторы)</a:t>
            </a:r>
            <a:endParaRPr sz="964" i="0" dirty="0"/>
          </a:p>
        </p:txBody>
      </p:sp>
      <p:sp>
        <p:nvSpPr>
          <p:cNvPr id="713" name="Google Shape;713;p12" descr="Цвет 3 условного обозначения"/>
          <p:cNvSpPr/>
          <p:nvPr/>
        </p:nvSpPr>
        <p:spPr>
          <a:xfrm>
            <a:off x="4873800" y="3847140"/>
            <a:ext cx="265176" cy="26517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714" name="Google Shape;714;p12"/>
          <p:cNvSpPr txBox="1">
            <a:spLocks noGrp="1"/>
          </p:cNvSpPr>
          <p:nvPr>
            <p:ph type="body" idx="8"/>
          </p:nvPr>
        </p:nvSpPr>
        <p:spPr>
          <a:xfrm>
            <a:off x="4874046" y="4106224"/>
            <a:ext cx="1867879" cy="349611"/>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SzPts val="2000"/>
              <a:buNone/>
            </a:pPr>
            <a:r>
              <a:rPr lang="ru-RU" dirty="0"/>
              <a:t>15 000 000 Т</a:t>
            </a:r>
            <a:endParaRPr dirty="0"/>
          </a:p>
        </p:txBody>
      </p:sp>
      <p:sp>
        <p:nvSpPr>
          <p:cNvPr id="715" name="Google Shape;715;p12"/>
          <p:cNvSpPr txBox="1">
            <a:spLocks noGrp="1"/>
          </p:cNvSpPr>
          <p:nvPr>
            <p:ph type="body" idx="9"/>
          </p:nvPr>
        </p:nvSpPr>
        <p:spPr>
          <a:xfrm>
            <a:off x="4874046" y="4467585"/>
            <a:ext cx="1870741" cy="246279"/>
          </a:xfrm>
          <a:prstGeom prst="rect">
            <a:avLst/>
          </a:prstGeom>
          <a:noFill/>
          <a:ln>
            <a:noFill/>
          </a:ln>
        </p:spPr>
        <p:txBody>
          <a:bodyPr spcFirstLastPara="1" wrap="square" lIns="0" tIns="0" rIns="0" bIns="0" anchor="t" anchorCtr="0">
            <a:normAutofit fontScale="62500" lnSpcReduction="10000"/>
          </a:bodyPr>
          <a:lstStyle/>
          <a:p>
            <a:pPr marL="0" lvl="0" indent="0" algn="l" rtl="0">
              <a:lnSpc>
                <a:spcPct val="90000"/>
              </a:lnSpc>
              <a:spcBef>
                <a:spcPts val="0"/>
              </a:spcBef>
              <a:spcAft>
                <a:spcPts val="0"/>
              </a:spcAft>
              <a:buSzPct val="100000"/>
              <a:buNone/>
            </a:pPr>
            <a:r>
              <a:rPr lang="ru-RU" dirty="0"/>
              <a:t>СРМ система а также </a:t>
            </a:r>
            <a:r>
              <a:rPr lang="ru-RU" i="0" dirty="0"/>
              <a:t>Ежемесячный вклад в рекламу</a:t>
            </a:r>
            <a:endParaRPr i="0" dirty="0"/>
          </a:p>
        </p:txBody>
      </p:sp>
      <p:sp>
        <p:nvSpPr>
          <p:cNvPr id="716" name="Google Shape;716;p12"/>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ru-RU"/>
              <a:t>12</a:t>
            </a:fld>
            <a:endParaRPr/>
          </a:p>
        </p:txBody>
      </p:sp>
      <p:pic>
        <p:nvPicPr>
          <p:cNvPr id="717" name="Google Shape;717;p12"/>
          <p:cNvPicPr preferRelativeResize="0"/>
          <p:nvPr/>
        </p:nvPicPr>
        <p:blipFill rotWithShape="1">
          <a:blip r:embed="rId3">
            <a:alphaModFix/>
          </a:blip>
          <a:srcRect t="38419" b="38420"/>
          <a:stretch/>
        </p:blipFill>
        <p:spPr>
          <a:xfrm>
            <a:off x="862011" y="316349"/>
            <a:ext cx="2272501" cy="539496"/>
          </a:xfrm>
          <a:prstGeom prst="rect">
            <a:avLst/>
          </a:prstGeom>
          <a:noFill/>
          <a:ln>
            <a:noFill/>
          </a:ln>
        </p:spPr>
      </p:pic>
      <p:graphicFrame>
        <p:nvGraphicFramePr>
          <p:cNvPr id="718" name="Google Shape;718;p12"/>
          <p:cNvGraphicFramePr/>
          <p:nvPr/>
        </p:nvGraphicFramePr>
        <p:xfrm>
          <a:off x="7093320" y="719666"/>
          <a:ext cx="3993780" cy="459056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13"/>
          <p:cNvSpPr txBox="1">
            <a:spLocks noGrp="1"/>
          </p:cNvSpPr>
          <p:nvPr>
            <p:ph type="title"/>
          </p:nvPr>
        </p:nvSpPr>
        <p:spPr>
          <a:xfrm>
            <a:off x="838201" y="1904701"/>
            <a:ext cx="4422014" cy="13255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3600"/>
              <a:buFont typeface="Tahoma"/>
              <a:buNone/>
            </a:pPr>
            <a:r>
              <a:rPr lang="ru-RU" dirty="0"/>
              <a:t>ФИНАНСЫ</a:t>
            </a:r>
            <a:endParaRPr dirty="0"/>
          </a:p>
        </p:txBody>
      </p:sp>
      <p:sp>
        <p:nvSpPr>
          <p:cNvPr id="725" name="Google Shape;725;p13"/>
          <p:cNvSpPr txBox="1">
            <a:spLocks noGrp="1"/>
          </p:cNvSpPr>
          <p:nvPr>
            <p:ph type="body" idx="1"/>
          </p:nvPr>
        </p:nvSpPr>
        <p:spPr>
          <a:xfrm>
            <a:off x="862259" y="3689555"/>
            <a:ext cx="2037696" cy="173721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1800"/>
              <a:buNone/>
            </a:pPr>
            <a:r>
              <a:rPr lang="ru-RU" dirty="0" err="1"/>
              <a:t>Lorem</a:t>
            </a:r>
            <a:r>
              <a:rPr lang="ru-RU" dirty="0"/>
              <a:t> </a:t>
            </a:r>
            <a:r>
              <a:rPr lang="ru-RU" dirty="0" err="1"/>
              <a:t>ipsum</a:t>
            </a:r>
            <a:r>
              <a:rPr lang="ru-RU" dirty="0"/>
              <a:t> </a:t>
            </a:r>
            <a:r>
              <a:rPr lang="ru-RU" dirty="0" err="1"/>
              <a:t>dolor</a:t>
            </a:r>
            <a:r>
              <a:rPr lang="ru-RU" dirty="0"/>
              <a:t> </a:t>
            </a:r>
            <a:r>
              <a:rPr lang="ru-RU" dirty="0" err="1"/>
              <a:t>sit</a:t>
            </a:r>
            <a:r>
              <a:rPr lang="ru-RU" dirty="0"/>
              <a:t> </a:t>
            </a:r>
            <a:r>
              <a:rPr lang="ru-RU" dirty="0" err="1"/>
              <a:t>amet</a:t>
            </a:r>
            <a:r>
              <a:rPr lang="ru-RU" dirty="0"/>
              <a:t>, </a:t>
            </a:r>
            <a:r>
              <a:rPr lang="ru-RU" dirty="0" err="1"/>
              <a:t>consectetuer</a:t>
            </a:r>
            <a:r>
              <a:rPr lang="ru-RU" dirty="0"/>
              <a:t> </a:t>
            </a:r>
            <a:r>
              <a:rPr lang="ru-RU" dirty="0" err="1"/>
              <a:t>adipiscing</a:t>
            </a:r>
            <a:r>
              <a:rPr lang="ru-RU" dirty="0"/>
              <a:t> </a:t>
            </a:r>
            <a:r>
              <a:rPr lang="ru-RU" dirty="0" err="1"/>
              <a:t>elit</a:t>
            </a:r>
            <a:endParaRPr dirty="0"/>
          </a:p>
        </p:txBody>
      </p:sp>
      <p:graphicFrame>
        <p:nvGraphicFramePr>
          <p:cNvPr id="726" name="Google Shape;726;p13"/>
          <p:cNvGraphicFramePr/>
          <p:nvPr>
            <p:extLst>
              <p:ext uri="{D42A27DB-BD31-4B8C-83A1-F6EECF244321}">
                <p14:modId xmlns:p14="http://schemas.microsoft.com/office/powerpoint/2010/main" val="3351983973"/>
              </p:ext>
            </p:extLst>
          </p:nvPr>
        </p:nvGraphicFramePr>
        <p:xfrm>
          <a:off x="4866275" y="450799"/>
          <a:ext cx="6487524" cy="6027082"/>
        </p:xfrm>
        <a:graphic>
          <a:graphicData uri="http://schemas.openxmlformats.org/drawingml/2006/table">
            <a:tbl>
              <a:tblPr firstRow="1" bandRow="1">
                <a:noFill/>
                <a:tableStyleId>{B5E9D99E-64D3-4F52-B5FC-8765143FBDBC}</a:tableStyleId>
              </a:tblPr>
              <a:tblGrid>
                <a:gridCol w="2450687">
                  <a:extLst>
                    <a:ext uri="{9D8B030D-6E8A-4147-A177-3AD203B41FA5}">
                      <a16:colId xmlns:a16="http://schemas.microsoft.com/office/drawing/2014/main" val="20000"/>
                    </a:ext>
                  </a:extLst>
                </a:gridCol>
                <a:gridCol w="1264336">
                  <a:extLst>
                    <a:ext uri="{9D8B030D-6E8A-4147-A177-3AD203B41FA5}">
                      <a16:colId xmlns:a16="http://schemas.microsoft.com/office/drawing/2014/main" val="20001"/>
                    </a:ext>
                  </a:extLst>
                </a:gridCol>
                <a:gridCol w="1195192">
                  <a:extLst>
                    <a:ext uri="{9D8B030D-6E8A-4147-A177-3AD203B41FA5}">
                      <a16:colId xmlns:a16="http://schemas.microsoft.com/office/drawing/2014/main" val="20002"/>
                    </a:ext>
                  </a:extLst>
                </a:gridCol>
                <a:gridCol w="1577309">
                  <a:extLst>
                    <a:ext uri="{9D8B030D-6E8A-4147-A177-3AD203B41FA5}">
                      <a16:colId xmlns:a16="http://schemas.microsoft.com/office/drawing/2014/main" val="20003"/>
                    </a:ext>
                  </a:extLst>
                </a:gridCol>
              </a:tblGrid>
              <a:tr h="326900">
                <a:tc>
                  <a:txBody>
                    <a:bodyPr/>
                    <a:lstStyle/>
                    <a:p>
                      <a:pPr marL="0" marR="0" lvl="0" indent="0" algn="l" rtl="0">
                        <a:spcBef>
                          <a:spcPts val="0"/>
                        </a:spcBef>
                        <a:spcAft>
                          <a:spcPts val="0"/>
                        </a:spcAft>
                        <a:buNone/>
                      </a:pPr>
                      <a:endParaRPr sz="1100" b="1" i="1" u="none" strike="noStrike" cap="none" dirty="0">
                        <a:solidFill>
                          <a:schemeClr val="lt1"/>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ru-RU" sz="1100" b="1" u="none" strike="noStrike" cap="none" dirty="0">
                          <a:solidFill>
                            <a:schemeClr val="dk1"/>
                          </a:solidFill>
                          <a:latin typeface="Times New Roman" panose="02020603050405020304" pitchFamily="18" charset="0"/>
                          <a:ea typeface="Tahoma"/>
                          <a:cs typeface="Times New Roman" panose="02020603050405020304" pitchFamily="18" charset="0"/>
                          <a:sym typeface="Tahoma"/>
                        </a:rPr>
                        <a:t>202</a:t>
                      </a:r>
                      <a:r>
                        <a:rPr lang="ru-RU" sz="1100" dirty="0">
                          <a:solidFill>
                            <a:schemeClr val="dk1"/>
                          </a:solidFill>
                          <a:latin typeface="Times New Roman" panose="02020603050405020304" pitchFamily="18" charset="0"/>
                          <a:ea typeface="Tahoma"/>
                          <a:cs typeface="Times New Roman" panose="02020603050405020304" pitchFamily="18" charset="0"/>
                          <a:sym typeface="Tahoma"/>
                        </a:rPr>
                        <a:t>5</a:t>
                      </a:r>
                      <a:endParaRPr sz="1100" b="1" u="none" strike="noStrike" cap="none" dirty="0">
                        <a:solidFill>
                          <a:schemeClr val="dk1"/>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alpha val="29803"/>
                      </a:schemeClr>
                    </a:solidFill>
                  </a:tcPr>
                </a:tc>
                <a:tc>
                  <a:txBody>
                    <a:bodyPr/>
                    <a:lstStyle/>
                    <a:p>
                      <a:pPr marL="0" marR="0" lvl="0" indent="0" algn="l" rtl="0">
                        <a:spcBef>
                          <a:spcPts val="0"/>
                        </a:spcBef>
                        <a:spcAft>
                          <a:spcPts val="0"/>
                        </a:spcAft>
                        <a:buNone/>
                      </a:pPr>
                      <a:r>
                        <a:rPr lang="ru-RU" sz="1100" b="1" u="none" strike="noStrike" cap="none" dirty="0">
                          <a:solidFill>
                            <a:schemeClr val="dk1"/>
                          </a:solidFill>
                          <a:latin typeface="Times New Roman" panose="02020603050405020304" pitchFamily="18" charset="0"/>
                          <a:ea typeface="Tahoma"/>
                          <a:cs typeface="Times New Roman" panose="02020603050405020304" pitchFamily="18" charset="0"/>
                          <a:sym typeface="Tahoma"/>
                        </a:rPr>
                        <a:t>202</a:t>
                      </a:r>
                      <a:r>
                        <a:rPr lang="ru-RU" sz="1100" dirty="0">
                          <a:solidFill>
                            <a:schemeClr val="dk1"/>
                          </a:solidFill>
                          <a:latin typeface="Times New Roman" panose="02020603050405020304" pitchFamily="18" charset="0"/>
                          <a:ea typeface="Tahoma"/>
                          <a:cs typeface="Times New Roman" panose="02020603050405020304" pitchFamily="18" charset="0"/>
                          <a:sym typeface="Tahoma"/>
                        </a:rPr>
                        <a:t>6</a:t>
                      </a:r>
                      <a:endParaRPr sz="1100" b="1" u="none" strike="noStrike" cap="none" dirty="0">
                        <a:solidFill>
                          <a:schemeClr val="dk1"/>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alpha val="29803"/>
                      </a:schemeClr>
                    </a:solidFill>
                  </a:tcPr>
                </a:tc>
                <a:tc>
                  <a:txBody>
                    <a:bodyPr/>
                    <a:lstStyle/>
                    <a:p>
                      <a:pPr marL="0" marR="0" lvl="0" indent="0" algn="l" rtl="0">
                        <a:spcBef>
                          <a:spcPts val="0"/>
                        </a:spcBef>
                        <a:spcAft>
                          <a:spcPts val="0"/>
                        </a:spcAft>
                        <a:buNone/>
                      </a:pPr>
                      <a:r>
                        <a:rPr lang="ru-RU" sz="1100" b="1" u="none" strike="noStrike" cap="none" dirty="0">
                          <a:solidFill>
                            <a:schemeClr val="dk1"/>
                          </a:solidFill>
                          <a:latin typeface="Times New Roman" panose="02020603050405020304" pitchFamily="18" charset="0"/>
                          <a:ea typeface="Tahoma"/>
                          <a:cs typeface="Times New Roman" panose="02020603050405020304" pitchFamily="18" charset="0"/>
                          <a:sym typeface="Tahoma"/>
                        </a:rPr>
                        <a:t>202</a:t>
                      </a:r>
                      <a:r>
                        <a:rPr lang="ru-RU" sz="1100" dirty="0">
                          <a:solidFill>
                            <a:schemeClr val="dk1"/>
                          </a:solidFill>
                          <a:latin typeface="Times New Roman" panose="02020603050405020304" pitchFamily="18" charset="0"/>
                          <a:ea typeface="Tahoma"/>
                          <a:cs typeface="Times New Roman" panose="02020603050405020304" pitchFamily="18" charset="0"/>
                          <a:sym typeface="Tahoma"/>
                        </a:rPr>
                        <a:t>7</a:t>
                      </a:r>
                      <a:endParaRPr sz="1100" b="1" u="none" strike="noStrike" cap="none" dirty="0">
                        <a:solidFill>
                          <a:schemeClr val="dk1"/>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alpha val="29803"/>
                      </a:schemeClr>
                    </a:solidFill>
                  </a:tcPr>
                </a:tc>
                <a:extLst>
                  <a:ext uri="{0D108BD9-81ED-4DB2-BD59-A6C34878D82A}">
                    <a16:rowId xmlns:a16="http://schemas.microsoft.com/office/drawing/2014/main" val="10000"/>
                  </a:ext>
                </a:extLst>
              </a:tr>
              <a:tr h="326900">
                <a:tc>
                  <a:txBody>
                    <a:bodyPr/>
                    <a:lstStyle/>
                    <a:p>
                      <a:pPr marL="0" marR="0" lvl="0" indent="0" algn="l" rtl="0">
                        <a:spcBef>
                          <a:spcPts val="0"/>
                        </a:spcBef>
                        <a:spcAft>
                          <a:spcPts val="0"/>
                        </a:spcAft>
                        <a:buNone/>
                      </a:pPr>
                      <a:r>
                        <a:rPr lang="ru-RU" sz="1100" b="1" u="none" strike="noStrike" cap="none" dirty="0">
                          <a:solidFill>
                            <a:schemeClr val="dk1"/>
                          </a:solidFill>
                          <a:latin typeface="Times New Roman" panose="02020603050405020304" pitchFamily="18" charset="0"/>
                          <a:ea typeface="Tahoma"/>
                          <a:cs typeface="Times New Roman" panose="02020603050405020304" pitchFamily="18" charset="0"/>
                          <a:sym typeface="Tahoma"/>
                        </a:rPr>
                        <a:t>Пользователи</a:t>
                      </a:r>
                      <a:endParaRPr sz="1200" dirty="0">
                        <a:latin typeface="Times New Roman" panose="02020603050405020304" pitchFamily="18" charset="0"/>
                        <a:cs typeface="Times New Roman" panose="02020603050405020304" pitchFamily="18"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alpha val="29803"/>
                      </a:schemeClr>
                    </a:solidFill>
                  </a:tcPr>
                </a:tc>
                <a:tc>
                  <a:txBody>
                    <a:bodyPr/>
                    <a:lstStyle/>
                    <a:p>
                      <a:pPr marL="0" marR="0" lvl="0" indent="0" algn="l" rtl="0">
                        <a:spcBef>
                          <a:spcPts val="0"/>
                        </a:spcBef>
                        <a:spcAft>
                          <a:spcPts val="0"/>
                        </a:spcAft>
                        <a:buNone/>
                      </a:pPr>
                      <a:r>
                        <a:rPr lang="ru-RU" sz="1200">
                          <a:solidFill>
                            <a:schemeClr val="dk2"/>
                          </a:solidFill>
                          <a:latin typeface="Times New Roman" panose="02020603050405020304" pitchFamily="18" charset="0"/>
                          <a:cs typeface="Times New Roman" panose="02020603050405020304" pitchFamily="18" charset="0"/>
                        </a:rPr>
                        <a:t>2 700</a:t>
                      </a: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ru-RU" sz="1200">
                          <a:solidFill>
                            <a:schemeClr val="dk2"/>
                          </a:solidFill>
                          <a:latin typeface="Times New Roman" panose="02020603050405020304" pitchFamily="18" charset="0"/>
                          <a:cs typeface="Times New Roman" panose="02020603050405020304" pitchFamily="18" charset="0"/>
                        </a:rPr>
                        <a:t>15 000</a:t>
                      </a: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ru-RU" sz="1200">
                          <a:solidFill>
                            <a:schemeClr val="dk2"/>
                          </a:solidFill>
                          <a:latin typeface="Times New Roman" panose="02020603050405020304" pitchFamily="18" charset="0"/>
                          <a:cs typeface="Times New Roman" panose="02020603050405020304" pitchFamily="18" charset="0"/>
                        </a:rPr>
                        <a:t>100 000</a:t>
                      </a: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70527">
                <a:tc>
                  <a:txBody>
                    <a:bodyPr/>
                    <a:lstStyle/>
                    <a:p>
                      <a:pPr marL="0" marR="0" lvl="0" indent="0" algn="l" rtl="0">
                        <a:spcBef>
                          <a:spcPts val="0"/>
                        </a:spcBef>
                        <a:spcAft>
                          <a:spcPts val="0"/>
                        </a:spcAft>
                        <a:buNone/>
                      </a:pPr>
                      <a:r>
                        <a:rPr lang="ru-RU" sz="1100" b="1" u="none" strike="noStrike" cap="none">
                          <a:solidFill>
                            <a:schemeClr val="dk1"/>
                          </a:solidFill>
                          <a:latin typeface="Times New Roman" panose="02020603050405020304" pitchFamily="18" charset="0"/>
                          <a:ea typeface="Tahoma"/>
                          <a:cs typeface="Times New Roman" panose="02020603050405020304" pitchFamily="18" charset="0"/>
                          <a:sym typeface="Tahoma"/>
                        </a:rPr>
                        <a:t>Рабочие места</a:t>
                      </a:r>
                      <a:endParaRPr sz="1200">
                        <a:latin typeface="Times New Roman" panose="02020603050405020304" pitchFamily="18" charset="0"/>
                        <a:cs typeface="Times New Roman" panose="02020603050405020304" pitchFamily="18"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alpha val="29803"/>
                      </a:schemeClr>
                    </a:solidFill>
                  </a:tcPr>
                </a:tc>
                <a:tc>
                  <a:txBody>
                    <a:bodyPr/>
                    <a:lstStyle/>
                    <a:p>
                      <a:pPr marL="0" marR="0" lvl="0" indent="0" algn="l" rtl="0">
                        <a:spcBef>
                          <a:spcPts val="0"/>
                        </a:spcBef>
                        <a:spcAft>
                          <a:spcPts val="0"/>
                        </a:spcAft>
                        <a:buNone/>
                      </a:pPr>
                      <a:r>
                        <a:rPr lang="ru-RU"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rPr>
                        <a:t>25(штат) + 1000(ГПХ)</a:t>
                      </a: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9803"/>
                      </a:schemeClr>
                    </a:solidFill>
                  </a:tcPr>
                </a:tc>
                <a:tc>
                  <a:txBody>
                    <a:bodyPr/>
                    <a:lstStyle/>
                    <a:p>
                      <a:pPr marL="0" marR="0" lvl="0" indent="0" algn="l" rtl="0">
                        <a:spcBef>
                          <a:spcPts val="0"/>
                        </a:spcBef>
                        <a:spcAft>
                          <a:spcPts val="0"/>
                        </a:spcAft>
                        <a:buNone/>
                      </a:pPr>
                      <a:r>
                        <a:rPr lang="ru-RU"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rPr>
                        <a:t>25(штат) + 2500(ГПХ)</a:t>
                      </a: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9803"/>
                      </a:schemeClr>
                    </a:solidFill>
                  </a:tcPr>
                </a:tc>
                <a:tc>
                  <a:txBody>
                    <a:bodyPr/>
                    <a:lstStyle/>
                    <a:p>
                      <a:pPr marL="0" marR="0" lvl="0" indent="0" algn="l" rtl="0">
                        <a:spcBef>
                          <a:spcPts val="0"/>
                        </a:spcBef>
                        <a:spcAft>
                          <a:spcPts val="0"/>
                        </a:spcAft>
                        <a:buNone/>
                      </a:pPr>
                      <a:r>
                        <a:rPr lang="ru-RU"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rPr>
                        <a:t>25(штат) + 5000(ГПХ)</a:t>
                      </a: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9803"/>
                      </a:schemeClr>
                    </a:solidFill>
                  </a:tcPr>
                </a:tc>
                <a:extLst>
                  <a:ext uri="{0D108BD9-81ED-4DB2-BD59-A6C34878D82A}">
                    <a16:rowId xmlns:a16="http://schemas.microsoft.com/office/drawing/2014/main" val="10002"/>
                  </a:ext>
                </a:extLst>
              </a:tr>
              <a:tr h="581237">
                <a:tc>
                  <a:txBody>
                    <a:bodyPr/>
                    <a:lstStyle/>
                    <a:p>
                      <a:pPr marL="0" marR="0" lvl="0" indent="0" algn="l" rtl="0">
                        <a:spcBef>
                          <a:spcPts val="0"/>
                        </a:spcBef>
                        <a:spcAft>
                          <a:spcPts val="0"/>
                        </a:spcAft>
                        <a:buNone/>
                      </a:pPr>
                      <a:r>
                        <a:rPr lang="ru-RU" sz="1100" b="1" u="none" strike="noStrike" cap="none" dirty="0">
                          <a:solidFill>
                            <a:schemeClr val="dk1"/>
                          </a:solidFill>
                          <a:latin typeface="Times New Roman" panose="02020603050405020304" pitchFamily="18" charset="0"/>
                          <a:ea typeface="Tahoma"/>
                          <a:cs typeface="Times New Roman" panose="02020603050405020304" pitchFamily="18" charset="0"/>
                          <a:sym typeface="Tahoma"/>
                        </a:rPr>
                        <a:t>Средн</a:t>
                      </a:r>
                      <a:r>
                        <a:rPr lang="ru-RU" sz="1100" b="1" dirty="0">
                          <a:latin typeface="Times New Roman" panose="02020603050405020304" pitchFamily="18" charset="0"/>
                          <a:ea typeface="Tahoma"/>
                          <a:cs typeface="Times New Roman" panose="02020603050405020304" pitchFamily="18" charset="0"/>
                          <a:sym typeface="Tahoma"/>
                        </a:rPr>
                        <a:t>ий</a:t>
                      </a:r>
                      <a:r>
                        <a:rPr lang="ru-RU" sz="1100" b="1" u="none" strike="noStrike" cap="none" dirty="0">
                          <a:solidFill>
                            <a:schemeClr val="dk1"/>
                          </a:solidFill>
                          <a:latin typeface="Times New Roman" panose="02020603050405020304" pitchFamily="18" charset="0"/>
                          <a:ea typeface="Tahoma"/>
                          <a:cs typeface="Times New Roman" panose="02020603050405020304" pitchFamily="18" charset="0"/>
                          <a:sym typeface="Tahoma"/>
                        </a:rPr>
                        <a:t> доход с одного сотрудника (</a:t>
                      </a:r>
                      <a:r>
                        <a:rPr lang="ru-RU" sz="1100" b="1" dirty="0">
                          <a:latin typeface="Times New Roman" panose="02020603050405020304" pitchFamily="18" charset="0"/>
                          <a:ea typeface="Tahoma"/>
                          <a:cs typeface="Times New Roman" panose="02020603050405020304" pitchFamily="18" charset="0"/>
                          <a:sym typeface="Tahoma"/>
                        </a:rPr>
                        <a:t>60</a:t>
                      </a:r>
                      <a:r>
                        <a:rPr lang="ru-RU" sz="1100" b="1" u="none" strike="noStrike" cap="none" dirty="0">
                          <a:solidFill>
                            <a:schemeClr val="dk1"/>
                          </a:solidFill>
                          <a:latin typeface="Times New Roman" panose="02020603050405020304" pitchFamily="18" charset="0"/>
                          <a:ea typeface="Tahoma"/>
                          <a:cs typeface="Times New Roman" panose="02020603050405020304" pitchFamily="18" charset="0"/>
                          <a:sym typeface="Tahoma"/>
                        </a:rPr>
                        <a:t>% от сделки)</a:t>
                      </a:r>
                      <a:endParaRPr sz="1100" b="1" u="none" strike="noStrike" cap="none" dirty="0">
                        <a:solidFill>
                          <a:schemeClr val="dk1"/>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alpha val="29803"/>
                      </a:schemeClr>
                    </a:solidFill>
                  </a:tcPr>
                </a:tc>
                <a:tc>
                  <a:txBody>
                    <a:bodyPr/>
                    <a:lstStyle/>
                    <a:p>
                      <a:pPr marL="0" marR="0" lvl="0" indent="0" algn="l" rtl="0">
                        <a:spcBef>
                          <a:spcPts val="0"/>
                        </a:spcBef>
                        <a:spcAft>
                          <a:spcPts val="0"/>
                        </a:spcAft>
                        <a:buNone/>
                      </a:pPr>
                      <a:r>
                        <a:rPr lang="ru-RU"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rPr>
                        <a:t>480 000</a:t>
                      </a: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ru-RU"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rPr>
                        <a:t>4</a:t>
                      </a:r>
                      <a:r>
                        <a:rPr lang="ru-RU" sz="1200">
                          <a:solidFill>
                            <a:schemeClr val="dk2"/>
                          </a:solidFill>
                          <a:latin typeface="Times New Roman" panose="02020603050405020304" pitchFamily="18" charset="0"/>
                          <a:cs typeface="Times New Roman" panose="02020603050405020304" pitchFamily="18" charset="0"/>
                        </a:rPr>
                        <a:t>8</a:t>
                      </a:r>
                      <a:r>
                        <a:rPr lang="ru-RU"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rPr>
                        <a:t>0 000</a:t>
                      </a: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ru-RU" sz="1200">
                          <a:solidFill>
                            <a:schemeClr val="dk2"/>
                          </a:solidFill>
                          <a:latin typeface="Times New Roman" panose="02020603050405020304" pitchFamily="18" charset="0"/>
                          <a:cs typeface="Times New Roman" panose="02020603050405020304" pitchFamily="18" charset="0"/>
                        </a:rPr>
                        <a:t>960</a:t>
                      </a:r>
                      <a:r>
                        <a:rPr lang="ru-RU"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rPr>
                        <a:t> 000</a:t>
                      </a: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581237">
                <a:tc>
                  <a:txBody>
                    <a:bodyPr/>
                    <a:lstStyle/>
                    <a:p>
                      <a:pPr marL="0" marR="0" lvl="0" indent="0" algn="l" rtl="0">
                        <a:spcBef>
                          <a:spcPts val="0"/>
                        </a:spcBef>
                        <a:spcAft>
                          <a:spcPts val="0"/>
                        </a:spcAft>
                        <a:buNone/>
                      </a:pPr>
                      <a:r>
                        <a:rPr lang="ru-RU" sz="1100" b="1" u="none" strike="noStrike" cap="none">
                          <a:solidFill>
                            <a:schemeClr val="dk1"/>
                          </a:solidFill>
                          <a:latin typeface="Times New Roman" panose="02020603050405020304" pitchFamily="18" charset="0"/>
                          <a:ea typeface="Tahoma"/>
                          <a:cs typeface="Times New Roman" panose="02020603050405020304" pitchFamily="18" charset="0"/>
                          <a:sym typeface="Tahoma"/>
                        </a:rPr>
                        <a:t>ДОХОД КОМПАНИИ ПРИ </a:t>
                      </a:r>
                      <a:r>
                        <a:rPr lang="ru-RU" sz="1100" b="1">
                          <a:latin typeface="Times New Roman" panose="02020603050405020304" pitchFamily="18" charset="0"/>
                          <a:ea typeface="Tahoma"/>
                          <a:cs typeface="Times New Roman" panose="02020603050405020304" pitchFamily="18" charset="0"/>
                          <a:sym typeface="Tahoma"/>
                        </a:rPr>
                        <a:t>2</a:t>
                      </a:r>
                      <a:r>
                        <a:rPr lang="ru-RU" sz="1100" b="1" u="none" strike="noStrike" cap="none">
                          <a:solidFill>
                            <a:schemeClr val="dk1"/>
                          </a:solidFill>
                          <a:latin typeface="Times New Roman" panose="02020603050405020304" pitchFamily="18" charset="0"/>
                          <a:ea typeface="Tahoma"/>
                          <a:cs typeface="Times New Roman" panose="02020603050405020304" pitchFamily="18" charset="0"/>
                          <a:sym typeface="Tahoma"/>
                        </a:rPr>
                        <a:t>00 000 в среднем за услуги</a:t>
                      </a:r>
                      <a:endParaRPr sz="1100" b="1" u="none" strike="noStrike" cap="none">
                        <a:solidFill>
                          <a:schemeClr val="dk1"/>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alpha val="29803"/>
                      </a:schemeClr>
                    </a:solidFill>
                  </a:tcPr>
                </a:tc>
                <a:tc>
                  <a:txBody>
                    <a:bodyPr/>
                    <a:lstStyle/>
                    <a:p>
                      <a:pPr marL="0" marR="0" lvl="0" indent="0" algn="l" rtl="0">
                        <a:spcBef>
                          <a:spcPts val="0"/>
                        </a:spcBef>
                        <a:spcAft>
                          <a:spcPts val="0"/>
                        </a:spcAft>
                        <a:buNone/>
                      </a:pPr>
                      <a:r>
                        <a:rPr lang="ru-RU" sz="1200">
                          <a:solidFill>
                            <a:schemeClr val="dk2"/>
                          </a:solidFill>
                          <a:latin typeface="Times New Roman" panose="02020603050405020304" pitchFamily="18" charset="0"/>
                          <a:cs typeface="Times New Roman" panose="02020603050405020304" pitchFamily="18" charset="0"/>
                        </a:rPr>
                        <a:t>216 000 000 </a:t>
                      </a: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9803"/>
                      </a:schemeClr>
                    </a:solidFill>
                  </a:tcPr>
                </a:tc>
                <a:tc>
                  <a:txBody>
                    <a:bodyPr/>
                    <a:lstStyle/>
                    <a:p>
                      <a:pPr marL="0" marR="0" lvl="0" indent="0" algn="l" rtl="0">
                        <a:spcBef>
                          <a:spcPts val="0"/>
                        </a:spcBef>
                        <a:spcAft>
                          <a:spcPts val="0"/>
                        </a:spcAft>
                        <a:buNone/>
                      </a:pPr>
                      <a:r>
                        <a:rPr lang="ru-RU" sz="1200" i="0" u="none" strike="noStrike" cap="none" dirty="0">
                          <a:solidFill>
                            <a:schemeClr val="dk2"/>
                          </a:solidFill>
                          <a:latin typeface="Times New Roman" panose="02020603050405020304" pitchFamily="18" charset="0"/>
                          <a:ea typeface="Times New Roman"/>
                          <a:cs typeface="Times New Roman" panose="02020603050405020304" pitchFamily="18" charset="0"/>
                          <a:sym typeface="Times New Roman"/>
                        </a:rPr>
                        <a:t>1 </a:t>
                      </a:r>
                      <a:r>
                        <a:rPr lang="ru-RU" sz="1200" dirty="0">
                          <a:solidFill>
                            <a:schemeClr val="dk2"/>
                          </a:solidFill>
                          <a:latin typeface="Times New Roman" panose="02020603050405020304" pitchFamily="18" charset="0"/>
                          <a:cs typeface="Times New Roman" panose="02020603050405020304" pitchFamily="18" charset="0"/>
                        </a:rPr>
                        <a:t>2</a:t>
                      </a:r>
                      <a:r>
                        <a:rPr lang="ru-RU" sz="1200" i="0" u="none" strike="noStrike" cap="none" dirty="0">
                          <a:solidFill>
                            <a:schemeClr val="dk2"/>
                          </a:solidFill>
                          <a:latin typeface="Times New Roman" panose="02020603050405020304" pitchFamily="18" charset="0"/>
                          <a:ea typeface="Times New Roman"/>
                          <a:cs typeface="Times New Roman" panose="02020603050405020304" pitchFamily="18" charset="0"/>
                          <a:sym typeface="Times New Roman"/>
                        </a:rPr>
                        <a:t>00 000 000</a:t>
                      </a:r>
                      <a:endParaRPr sz="1200" i="0" u="none" strike="noStrike" cap="none" dirty="0">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9803"/>
                      </a:schemeClr>
                    </a:solidFill>
                  </a:tcPr>
                </a:tc>
                <a:tc>
                  <a:txBody>
                    <a:bodyPr/>
                    <a:lstStyle/>
                    <a:p>
                      <a:pPr marL="0" marR="0" lvl="0" indent="0" algn="l" rtl="0">
                        <a:spcBef>
                          <a:spcPts val="0"/>
                        </a:spcBef>
                        <a:spcAft>
                          <a:spcPts val="0"/>
                        </a:spcAft>
                        <a:buNone/>
                      </a:pPr>
                      <a:r>
                        <a:rPr lang="ru-RU" sz="1200">
                          <a:solidFill>
                            <a:schemeClr val="dk2"/>
                          </a:solidFill>
                          <a:latin typeface="Times New Roman" panose="02020603050405020304" pitchFamily="18" charset="0"/>
                          <a:cs typeface="Times New Roman" panose="02020603050405020304" pitchFamily="18" charset="0"/>
                        </a:rPr>
                        <a:t>8</a:t>
                      </a:r>
                      <a:r>
                        <a:rPr lang="ru-RU"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rPr>
                        <a:t> 000 000 000</a:t>
                      </a: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9803"/>
                      </a:schemeClr>
                    </a:solidFill>
                  </a:tcPr>
                </a:tc>
                <a:extLst>
                  <a:ext uri="{0D108BD9-81ED-4DB2-BD59-A6C34878D82A}">
                    <a16:rowId xmlns:a16="http://schemas.microsoft.com/office/drawing/2014/main" val="10004"/>
                  </a:ext>
                </a:extLst>
              </a:tr>
              <a:tr h="326900">
                <a:tc>
                  <a:txBody>
                    <a:bodyPr/>
                    <a:lstStyle/>
                    <a:p>
                      <a:pPr marL="0" marR="0" lvl="0" indent="0" algn="l" rtl="0">
                        <a:spcBef>
                          <a:spcPts val="0"/>
                        </a:spcBef>
                        <a:spcAft>
                          <a:spcPts val="0"/>
                        </a:spcAft>
                        <a:buNone/>
                      </a:pPr>
                      <a:r>
                        <a:rPr lang="ru-RU" sz="1100" b="1" u="none" strike="noStrike" cap="none">
                          <a:solidFill>
                            <a:schemeClr val="dk1"/>
                          </a:solidFill>
                          <a:latin typeface="Times New Roman" panose="02020603050405020304" pitchFamily="18" charset="0"/>
                          <a:ea typeface="Tahoma"/>
                          <a:cs typeface="Times New Roman" panose="02020603050405020304" pitchFamily="18" charset="0"/>
                          <a:sym typeface="Tahoma"/>
                        </a:rPr>
                        <a:t>— Себестоимость продаж</a:t>
                      </a:r>
                      <a:endParaRPr sz="1200">
                        <a:latin typeface="Times New Roman" panose="02020603050405020304" pitchFamily="18" charset="0"/>
                        <a:cs typeface="Times New Roman" panose="02020603050405020304" pitchFamily="18"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alpha val="29803"/>
                      </a:schemeClr>
                    </a:solidFill>
                  </a:tcPr>
                </a:tc>
                <a:tc>
                  <a:txBody>
                    <a:bodyPr/>
                    <a:lstStyle/>
                    <a:p>
                      <a:pPr marL="0" marR="0" lvl="0" indent="0" algn="l" rtl="0">
                        <a:spcBef>
                          <a:spcPts val="0"/>
                        </a:spcBef>
                        <a:spcAft>
                          <a:spcPts val="0"/>
                        </a:spcAft>
                        <a:buNone/>
                      </a:pPr>
                      <a:r>
                        <a:rPr lang="ru-RU"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rPr>
                        <a:t>0</a:t>
                      </a:r>
                      <a:endParaRPr sz="1200">
                        <a:latin typeface="Times New Roman" panose="02020603050405020304" pitchFamily="18" charset="0"/>
                        <a:cs typeface="Times New Roman" panose="02020603050405020304" pitchFamily="18"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ru-RU"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rPr>
                        <a:t>0</a:t>
                      </a:r>
                      <a:endParaRPr sz="1200">
                        <a:latin typeface="Times New Roman" panose="02020603050405020304" pitchFamily="18" charset="0"/>
                        <a:cs typeface="Times New Roman" panose="02020603050405020304" pitchFamily="18"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ru-RU"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rPr>
                        <a:t>0</a:t>
                      </a:r>
                      <a:endParaRPr sz="1200">
                        <a:latin typeface="Times New Roman" panose="02020603050405020304" pitchFamily="18" charset="0"/>
                        <a:cs typeface="Times New Roman" panose="02020603050405020304" pitchFamily="18"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470527">
                <a:tc>
                  <a:txBody>
                    <a:bodyPr/>
                    <a:lstStyle/>
                    <a:p>
                      <a:pPr marL="0" marR="0" lvl="0" indent="0" algn="l" rtl="0">
                        <a:spcBef>
                          <a:spcPts val="0"/>
                        </a:spcBef>
                        <a:spcAft>
                          <a:spcPts val="0"/>
                        </a:spcAft>
                        <a:buNone/>
                      </a:pPr>
                      <a:r>
                        <a:rPr lang="ru-RU" sz="1100" b="1" u="none" strike="noStrike" cap="none">
                          <a:solidFill>
                            <a:schemeClr val="dk1"/>
                          </a:solidFill>
                          <a:latin typeface="Times New Roman" panose="02020603050405020304" pitchFamily="18" charset="0"/>
                          <a:ea typeface="Tahoma"/>
                          <a:cs typeface="Times New Roman" panose="02020603050405020304" pitchFamily="18" charset="0"/>
                          <a:sym typeface="Tahoma"/>
                        </a:rPr>
                        <a:t>Валовая прибыль</a:t>
                      </a:r>
                      <a:endParaRPr sz="1200">
                        <a:latin typeface="Times New Roman" panose="02020603050405020304" pitchFamily="18" charset="0"/>
                        <a:cs typeface="Times New Roman" panose="02020603050405020304" pitchFamily="18"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alpha val="29803"/>
                      </a:schemeClr>
                    </a:solidFill>
                  </a:tcPr>
                </a:tc>
                <a:tc>
                  <a:txBody>
                    <a:bodyPr/>
                    <a:lstStyle/>
                    <a:p>
                      <a:pPr marL="0" lvl="0" indent="0" algn="l" rtl="0">
                        <a:spcBef>
                          <a:spcPts val="0"/>
                        </a:spcBef>
                        <a:spcAft>
                          <a:spcPts val="0"/>
                        </a:spcAft>
                        <a:buNone/>
                      </a:pPr>
                      <a:r>
                        <a:rPr lang="ru-RU" sz="1200">
                          <a:solidFill>
                            <a:schemeClr val="dk2"/>
                          </a:solidFill>
                          <a:latin typeface="Times New Roman" panose="02020603050405020304" pitchFamily="18" charset="0"/>
                          <a:cs typeface="Times New Roman" panose="02020603050405020304" pitchFamily="18" charset="0"/>
                        </a:rPr>
                        <a:t>216 000 000</a:t>
                      </a: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9803"/>
                      </a:schemeClr>
                    </a:solidFill>
                  </a:tcPr>
                </a:tc>
                <a:tc>
                  <a:txBody>
                    <a:bodyPr/>
                    <a:lstStyle/>
                    <a:p>
                      <a:pPr marL="0" lvl="0" indent="0" algn="l" rtl="0">
                        <a:spcBef>
                          <a:spcPts val="0"/>
                        </a:spcBef>
                        <a:spcAft>
                          <a:spcPts val="0"/>
                        </a:spcAft>
                        <a:buNone/>
                      </a:pPr>
                      <a:r>
                        <a:rPr lang="ru-RU" sz="1200" dirty="0">
                          <a:solidFill>
                            <a:schemeClr val="dk2"/>
                          </a:solidFill>
                          <a:latin typeface="Times New Roman" panose="02020603050405020304" pitchFamily="18" charset="0"/>
                          <a:cs typeface="Times New Roman" panose="02020603050405020304" pitchFamily="18" charset="0"/>
                        </a:rPr>
                        <a:t>1 200 000 000</a:t>
                      </a:r>
                      <a:endParaRPr sz="1200" i="0" u="none" strike="noStrike" cap="none" dirty="0">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9803"/>
                      </a:schemeClr>
                    </a:solidFill>
                  </a:tcPr>
                </a:tc>
                <a:tc>
                  <a:txBody>
                    <a:bodyPr/>
                    <a:lstStyle/>
                    <a:p>
                      <a:pPr marL="0" lvl="0" indent="0" algn="l" rtl="0">
                        <a:spcBef>
                          <a:spcPts val="0"/>
                        </a:spcBef>
                        <a:spcAft>
                          <a:spcPts val="0"/>
                        </a:spcAft>
                        <a:buNone/>
                      </a:pPr>
                      <a:r>
                        <a:rPr lang="ru-RU" sz="1200" dirty="0">
                          <a:solidFill>
                            <a:schemeClr val="dk2"/>
                          </a:solidFill>
                          <a:latin typeface="Times New Roman" panose="02020603050405020304" pitchFamily="18" charset="0"/>
                          <a:cs typeface="Times New Roman" panose="02020603050405020304" pitchFamily="18" charset="0"/>
                        </a:rPr>
                        <a:t>8 000 000 000</a:t>
                      </a:r>
                      <a:endParaRPr sz="1200" dirty="0">
                        <a:solidFill>
                          <a:schemeClr val="dk2"/>
                        </a:solidFill>
                        <a:latin typeface="Times New Roman" panose="02020603050405020304" pitchFamily="18" charset="0"/>
                        <a:cs typeface="Times New Roman" panose="02020603050405020304" pitchFamily="18"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9803"/>
                      </a:schemeClr>
                    </a:solidFill>
                  </a:tcPr>
                </a:tc>
                <a:extLst>
                  <a:ext uri="{0D108BD9-81ED-4DB2-BD59-A6C34878D82A}">
                    <a16:rowId xmlns:a16="http://schemas.microsoft.com/office/drawing/2014/main" val="10006"/>
                  </a:ext>
                </a:extLst>
              </a:tr>
              <a:tr h="415172">
                <a:tc>
                  <a:txBody>
                    <a:bodyPr/>
                    <a:lstStyle/>
                    <a:p>
                      <a:pPr marL="0" marR="0" lvl="0" indent="0" algn="l" rtl="0">
                        <a:spcBef>
                          <a:spcPts val="0"/>
                        </a:spcBef>
                        <a:spcAft>
                          <a:spcPts val="0"/>
                        </a:spcAft>
                        <a:buNone/>
                      </a:pPr>
                      <a:r>
                        <a:rPr lang="ru-RU" sz="1100" b="1" u="none" strike="noStrike" cap="none">
                          <a:solidFill>
                            <a:schemeClr val="dk1"/>
                          </a:solidFill>
                          <a:latin typeface="Times New Roman" panose="02020603050405020304" pitchFamily="18" charset="0"/>
                          <a:ea typeface="Tahoma"/>
                          <a:cs typeface="Times New Roman" panose="02020603050405020304" pitchFamily="18" charset="0"/>
                          <a:sym typeface="Tahoma"/>
                        </a:rPr>
                        <a:t>ЭКСПЛУАТАЦИОННЫЕ РАСХОДЫ</a:t>
                      </a:r>
                      <a:endParaRPr sz="1200">
                        <a:latin typeface="Times New Roman" panose="02020603050405020304" pitchFamily="18" charset="0"/>
                        <a:cs typeface="Times New Roman" panose="02020603050405020304" pitchFamily="18"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alpha val="49803"/>
                      </a:schemeClr>
                    </a:solidFill>
                  </a:tcPr>
                </a:tc>
                <a:tc>
                  <a:txBody>
                    <a:bodyPr/>
                    <a:lstStyle/>
                    <a:p>
                      <a:pPr marL="0" marR="0" lvl="0" indent="0" algn="l" rtl="0">
                        <a:spcBef>
                          <a:spcPts val="0"/>
                        </a:spcBef>
                        <a:spcAft>
                          <a:spcPts val="0"/>
                        </a:spcAft>
                        <a:buNone/>
                      </a:pP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alpha val="29803"/>
                      </a:schemeClr>
                    </a:solidFill>
                  </a:tcPr>
                </a:tc>
                <a:tc>
                  <a:txBody>
                    <a:bodyPr/>
                    <a:lstStyle/>
                    <a:p>
                      <a:pPr marL="0" marR="0" lvl="0" indent="0" algn="l" rtl="0">
                        <a:spcBef>
                          <a:spcPts val="0"/>
                        </a:spcBef>
                        <a:spcAft>
                          <a:spcPts val="0"/>
                        </a:spcAft>
                        <a:buNone/>
                      </a:pP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alpha val="29803"/>
                      </a:schemeClr>
                    </a:solidFill>
                  </a:tcPr>
                </a:tc>
                <a:tc>
                  <a:txBody>
                    <a:bodyPr/>
                    <a:lstStyle/>
                    <a:p>
                      <a:pPr marL="0" marR="0" lvl="0" indent="0" algn="l" rtl="0">
                        <a:spcBef>
                          <a:spcPts val="0"/>
                        </a:spcBef>
                        <a:spcAft>
                          <a:spcPts val="0"/>
                        </a:spcAft>
                        <a:buNone/>
                      </a:pP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alpha val="29803"/>
                      </a:schemeClr>
                    </a:solidFill>
                  </a:tcPr>
                </a:tc>
                <a:extLst>
                  <a:ext uri="{0D108BD9-81ED-4DB2-BD59-A6C34878D82A}">
                    <a16:rowId xmlns:a16="http://schemas.microsoft.com/office/drawing/2014/main" val="10007"/>
                  </a:ext>
                </a:extLst>
              </a:tr>
              <a:tr h="470527">
                <a:tc>
                  <a:txBody>
                    <a:bodyPr/>
                    <a:lstStyle/>
                    <a:p>
                      <a:pPr marL="0" marR="0" lvl="0" indent="0" algn="l" rtl="0">
                        <a:spcBef>
                          <a:spcPts val="0"/>
                        </a:spcBef>
                        <a:spcAft>
                          <a:spcPts val="0"/>
                        </a:spcAft>
                        <a:buNone/>
                      </a:pPr>
                      <a:r>
                        <a:rPr lang="ru-RU" sz="1100" b="1" u="none" strike="noStrike" cap="none">
                          <a:solidFill>
                            <a:schemeClr val="dk1"/>
                          </a:solidFill>
                          <a:latin typeface="Times New Roman" panose="02020603050405020304" pitchFamily="18" charset="0"/>
                          <a:ea typeface="Tahoma"/>
                          <a:cs typeface="Times New Roman" panose="02020603050405020304" pitchFamily="18" charset="0"/>
                          <a:sym typeface="Tahoma"/>
                        </a:rPr>
                        <a:t>— Маркетинг</a:t>
                      </a:r>
                      <a:endParaRPr sz="1100" b="1" u="none" strike="noStrike" cap="none">
                        <a:solidFill>
                          <a:schemeClr val="dk1"/>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alpha val="29803"/>
                      </a:schemeClr>
                    </a:solidFill>
                  </a:tcPr>
                </a:tc>
                <a:tc>
                  <a:txBody>
                    <a:bodyPr/>
                    <a:lstStyle/>
                    <a:p>
                      <a:pPr marL="0" marR="0" lvl="0" indent="0" algn="l" rtl="0">
                        <a:spcBef>
                          <a:spcPts val="0"/>
                        </a:spcBef>
                        <a:spcAft>
                          <a:spcPts val="0"/>
                        </a:spcAft>
                        <a:buNone/>
                      </a:pPr>
                      <a:r>
                        <a:rPr lang="ru-RU" sz="1200">
                          <a:solidFill>
                            <a:schemeClr val="dk2"/>
                          </a:solidFill>
                          <a:latin typeface="Times New Roman" panose="02020603050405020304" pitchFamily="18" charset="0"/>
                          <a:cs typeface="Times New Roman" panose="02020603050405020304" pitchFamily="18" charset="0"/>
                        </a:rPr>
                        <a:t>54 000 000</a:t>
                      </a: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9803"/>
                      </a:schemeClr>
                    </a:solidFill>
                  </a:tcPr>
                </a:tc>
                <a:tc>
                  <a:txBody>
                    <a:bodyPr/>
                    <a:lstStyle/>
                    <a:p>
                      <a:pPr marL="0" marR="0" lvl="0" indent="0" algn="l" rtl="0">
                        <a:spcBef>
                          <a:spcPts val="0"/>
                        </a:spcBef>
                        <a:spcAft>
                          <a:spcPts val="0"/>
                        </a:spcAft>
                        <a:buNone/>
                      </a:pPr>
                      <a:r>
                        <a:rPr lang="ru-RU" sz="1200">
                          <a:solidFill>
                            <a:schemeClr val="dk2"/>
                          </a:solidFill>
                          <a:latin typeface="Times New Roman" panose="02020603050405020304" pitchFamily="18" charset="0"/>
                          <a:cs typeface="Times New Roman" panose="02020603050405020304" pitchFamily="18" charset="0"/>
                        </a:rPr>
                        <a:t>300 000 000</a:t>
                      </a: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9803"/>
                      </a:schemeClr>
                    </a:solidFill>
                  </a:tcPr>
                </a:tc>
                <a:tc>
                  <a:txBody>
                    <a:bodyPr/>
                    <a:lstStyle/>
                    <a:p>
                      <a:pPr marL="0" marR="0" lvl="0" indent="0" algn="l" rtl="0">
                        <a:spcBef>
                          <a:spcPts val="0"/>
                        </a:spcBef>
                        <a:spcAft>
                          <a:spcPts val="0"/>
                        </a:spcAft>
                        <a:buNone/>
                      </a:pPr>
                      <a:r>
                        <a:rPr lang="ru-RU" sz="1200">
                          <a:solidFill>
                            <a:schemeClr val="dk2"/>
                          </a:solidFill>
                          <a:latin typeface="Times New Roman" panose="02020603050405020304" pitchFamily="18" charset="0"/>
                          <a:cs typeface="Times New Roman" panose="02020603050405020304" pitchFamily="18" charset="0"/>
                        </a:rPr>
                        <a:t>500 000 000</a:t>
                      </a: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9803"/>
                      </a:schemeClr>
                    </a:solidFill>
                  </a:tcPr>
                </a:tc>
                <a:extLst>
                  <a:ext uri="{0D108BD9-81ED-4DB2-BD59-A6C34878D82A}">
                    <a16:rowId xmlns:a16="http://schemas.microsoft.com/office/drawing/2014/main" val="10008"/>
                  </a:ext>
                </a:extLst>
              </a:tr>
              <a:tr h="326900">
                <a:tc>
                  <a:txBody>
                    <a:bodyPr/>
                    <a:lstStyle/>
                    <a:p>
                      <a:pPr marL="0" marR="0" lvl="0" indent="0" algn="l" rtl="0">
                        <a:spcBef>
                          <a:spcPts val="0"/>
                        </a:spcBef>
                        <a:spcAft>
                          <a:spcPts val="0"/>
                        </a:spcAft>
                        <a:buNone/>
                      </a:pPr>
                      <a:endParaRPr sz="1100" b="1" u="none" strike="noStrike" cap="none">
                        <a:solidFill>
                          <a:schemeClr val="dk1"/>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alpha val="29803"/>
                      </a:schemeClr>
                    </a:solidFill>
                  </a:tcPr>
                </a:tc>
                <a:tc>
                  <a:txBody>
                    <a:bodyPr/>
                    <a:lstStyle/>
                    <a:p>
                      <a:pPr marL="0" marR="0" lvl="0" indent="0" algn="l" rtl="0">
                        <a:spcBef>
                          <a:spcPts val="0"/>
                        </a:spcBef>
                        <a:spcAft>
                          <a:spcPts val="0"/>
                        </a:spcAft>
                        <a:buNone/>
                      </a:pP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326900">
                <a:tc>
                  <a:txBody>
                    <a:bodyPr/>
                    <a:lstStyle/>
                    <a:p>
                      <a:pPr marL="0" marR="0" lvl="0" indent="0" algn="l" rtl="0">
                        <a:spcBef>
                          <a:spcPts val="0"/>
                        </a:spcBef>
                        <a:spcAft>
                          <a:spcPts val="0"/>
                        </a:spcAft>
                        <a:buNone/>
                      </a:pPr>
                      <a:r>
                        <a:rPr lang="ru-RU" sz="1100" b="1" u="none" strike="noStrike" cap="none">
                          <a:solidFill>
                            <a:schemeClr val="dk1"/>
                          </a:solidFill>
                          <a:latin typeface="Times New Roman" panose="02020603050405020304" pitchFamily="18" charset="0"/>
                          <a:ea typeface="Tahoma"/>
                          <a:cs typeface="Times New Roman" panose="02020603050405020304" pitchFamily="18" charset="0"/>
                          <a:sym typeface="Tahoma"/>
                        </a:rPr>
                        <a:t>— Разработка продукта</a:t>
                      </a:r>
                      <a:endParaRPr sz="1200">
                        <a:latin typeface="Times New Roman" panose="02020603050405020304" pitchFamily="18" charset="0"/>
                        <a:cs typeface="Times New Roman" panose="02020603050405020304" pitchFamily="18"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alpha val="29803"/>
                      </a:schemeClr>
                    </a:solidFill>
                  </a:tcPr>
                </a:tc>
                <a:tc>
                  <a:txBody>
                    <a:bodyPr/>
                    <a:lstStyle/>
                    <a:p>
                      <a:pPr marL="0" marR="0" lvl="0" indent="0" algn="l" rtl="0">
                        <a:spcBef>
                          <a:spcPts val="0"/>
                        </a:spcBef>
                        <a:spcAft>
                          <a:spcPts val="0"/>
                        </a:spcAft>
                        <a:buNone/>
                      </a:pPr>
                      <a:r>
                        <a:rPr lang="ru-RU" sz="1200">
                          <a:solidFill>
                            <a:schemeClr val="dk2"/>
                          </a:solidFill>
                          <a:latin typeface="Times New Roman" panose="02020603050405020304" pitchFamily="18" charset="0"/>
                          <a:cs typeface="Times New Roman" panose="02020603050405020304" pitchFamily="18" charset="0"/>
                        </a:rPr>
                        <a:t>50 000 000</a:t>
                      </a: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9803"/>
                      </a:schemeClr>
                    </a:solidFill>
                  </a:tcPr>
                </a:tc>
                <a:tc>
                  <a:txBody>
                    <a:bodyPr/>
                    <a:lstStyle/>
                    <a:p>
                      <a:pPr marL="0" marR="0" lvl="0" indent="0" algn="l" rtl="0">
                        <a:spcBef>
                          <a:spcPts val="0"/>
                        </a:spcBef>
                        <a:spcAft>
                          <a:spcPts val="0"/>
                        </a:spcAft>
                        <a:buNone/>
                      </a:pPr>
                      <a:r>
                        <a:rPr lang="ru-RU"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rPr>
                        <a:t>50 000 000</a:t>
                      </a: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9803"/>
                      </a:schemeClr>
                    </a:solidFill>
                  </a:tcPr>
                </a:tc>
                <a:tc>
                  <a:txBody>
                    <a:bodyPr/>
                    <a:lstStyle/>
                    <a:p>
                      <a:pPr marL="0" marR="0" lvl="0" indent="0" algn="l" rtl="0">
                        <a:spcBef>
                          <a:spcPts val="0"/>
                        </a:spcBef>
                        <a:spcAft>
                          <a:spcPts val="0"/>
                        </a:spcAft>
                        <a:buNone/>
                      </a:pPr>
                      <a:r>
                        <a:rPr lang="ru-RU"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rPr>
                        <a:t>500 000 000</a:t>
                      </a: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9803"/>
                      </a:schemeClr>
                    </a:solidFill>
                  </a:tcPr>
                </a:tc>
                <a:extLst>
                  <a:ext uri="{0D108BD9-81ED-4DB2-BD59-A6C34878D82A}">
                    <a16:rowId xmlns:a16="http://schemas.microsoft.com/office/drawing/2014/main" val="10010"/>
                  </a:ext>
                </a:extLst>
              </a:tr>
              <a:tr h="326900">
                <a:tc>
                  <a:txBody>
                    <a:bodyPr/>
                    <a:lstStyle/>
                    <a:p>
                      <a:pPr marL="0" marR="0" lvl="0" indent="0" algn="l" rtl="0">
                        <a:spcBef>
                          <a:spcPts val="0"/>
                        </a:spcBef>
                        <a:spcAft>
                          <a:spcPts val="0"/>
                        </a:spcAft>
                        <a:buNone/>
                      </a:pPr>
                      <a:r>
                        <a:rPr lang="ru-RU" sz="1100" b="1" u="none" strike="noStrike" cap="none">
                          <a:solidFill>
                            <a:schemeClr val="dk1"/>
                          </a:solidFill>
                          <a:latin typeface="Times New Roman" panose="02020603050405020304" pitchFamily="18" charset="0"/>
                          <a:ea typeface="Tahoma"/>
                          <a:cs typeface="Times New Roman" panose="02020603050405020304" pitchFamily="18" charset="0"/>
                          <a:sym typeface="Tahoma"/>
                        </a:rPr>
                        <a:t>— Прочее</a:t>
                      </a:r>
                      <a:endParaRPr sz="1200">
                        <a:latin typeface="Times New Roman" panose="02020603050405020304" pitchFamily="18" charset="0"/>
                        <a:cs typeface="Times New Roman" panose="02020603050405020304" pitchFamily="18"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alpha val="29803"/>
                      </a:schemeClr>
                    </a:solidFill>
                  </a:tcPr>
                </a:tc>
                <a:tc>
                  <a:txBody>
                    <a:bodyPr/>
                    <a:lstStyle/>
                    <a:p>
                      <a:pPr marL="0" marR="0" lvl="0" indent="0" algn="l" rtl="0">
                        <a:spcBef>
                          <a:spcPts val="0"/>
                        </a:spcBef>
                        <a:spcAft>
                          <a:spcPts val="0"/>
                        </a:spcAft>
                        <a:buNone/>
                      </a:pPr>
                      <a:r>
                        <a:rPr lang="ru-RU"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rPr>
                        <a:t>0</a:t>
                      </a: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ru-RU" sz="1200">
                          <a:solidFill>
                            <a:schemeClr val="dk2"/>
                          </a:solidFill>
                          <a:latin typeface="Times New Roman" panose="02020603050405020304" pitchFamily="18" charset="0"/>
                          <a:cs typeface="Times New Roman" panose="02020603050405020304" pitchFamily="18" charset="0"/>
                        </a:rPr>
                        <a:t>0</a:t>
                      </a: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ru-RU" sz="1200">
                          <a:solidFill>
                            <a:schemeClr val="dk2"/>
                          </a:solidFill>
                          <a:latin typeface="Times New Roman" panose="02020603050405020304" pitchFamily="18" charset="0"/>
                          <a:cs typeface="Times New Roman" panose="02020603050405020304" pitchFamily="18" charset="0"/>
                        </a:rPr>
                        <a:t>0</a:t>
                      </a: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581237">
                <a:tc>
                  <a:txBody>
                    <a:bodyPr/>
                    <a:lstStyle/>
                    <a:p>
                      <a:pPr marL="0" marR="0" lvl="0" indent="0" algn="l" rtl="0">
                        <a:spcBef>
                          <a:spcPts val="0"/>
                        </a:spcBef>
                        <a:spcAft>
                          <a:spcPts val="0"/>
                        </a:spcAft>
                        <a:buNone/>
                      </a:pPr>
                      <a:r>
                        <a:rPr lang="ru-RU" sz="1100" b="1" u="none" strike="noStrike" cap="none">
                          <a:solidFill>
                            <a:schemeClr val="dk1"/>
                          </a:solidFill>
                          <a:latin typeface="Times New Roman" panose="02020603050405020304" pitchFamily="18" charset="0"/>
                          <a:ea typeface="Tahoma"/>
                          <a:cs typeface="Times New Roman" panose="02020603050405020304" pitchFamily="18" charset="0"/>
                          <a:sym typeface="Tahoma"/>
                        </a:rPr>
                        <a:t>ОБЩИЕ ЭКСПЛУАТАЦИОННЫЕ РАСХОДЫ</a:t>
                      </a:r>
                      <a:endParaRPr sz="1200">
                        <a:latin typeface="Times New Roman" panose="02020603050405020304" pitchFamily="18" charset="0"/>
                        <a:cs typeface="Times New Roman" panose="02020603050405020304" pitchFamily="18"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alpha val="29803"/>
                      </a:schemeClr>
                    </a:solidFill>
                  </a:tcPr>
                </a:tc>
                <a:tc>
                  <a:txBody>
                    <a:bodyPr/>
                    <a:lstStyle/>
                    <a:p>
                      <a:pPr marL="0" marR="0" lvl="0" indent="0" algn="l" rtl="0">
                        <a:spcBef>
                          <a:spcPts val="0"/>
                        </a:spcBef>
                        <a:spcAft>
                          <a:spcPts val="0"/>
                        </a:spcAft>
                        <a:buNone/>
                      </a:pPr>
                      <a:r>
                        <a:rPr lang="ru-RU" sz="1200">
                          <a:solidFill>
                            <a:schemeClr val="dk2"/>
                          </a:solidFill>
                          <a:latin typeface="Times New Roman" panose="02020603050405020304" pitchFamily="18" charset="0"/>
                          <a:cs typeface="Times New Roman" panose="02020603050405020304" pitchFamily="18" charset="0"/>
                        </a:rPr>
                        <a:t>0</a:t>
                      </a: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alpha val="9803"/>
                      </a:schemeClr>
                    </a:solidFill>
                  </a:tcPr>
                </a:tc>
                <a:tc>
                  <a:txBody>
                    <a:bodyPr/>
                    <a:lstStyle/>
                    <a:p>
                      <a:pPr marL="0" marR="0" lvl="0" indent="0" algn="l" rtl="0">
                        <a:spcBef>
                          <a:spcPts val="0"/>
                        </a:spcBef>
                        <a:spcAft>
                          <a:spcPts val="0"/>
                        </a:spcAft>
                        <a:buNone/>
                      </a:pPr>
                      <a:r>
                        <a:rPr lang="ru-RU" sz="1200">
                          <a:solidFill>
                            <a:schemeClr val="dk2"/>
                          </a:solidFill>
                          <a:latin typeface="Times New Roman" panose="02020603050405020304" pitchFamily="18" charset="0"/>
                          <a:cs typeface="Times New Roman" panose="02020603050405020304" pitchFamily="18" charset="0"/>
                        </a:rPr>
                        <a:t>0</a:t>
                      </a: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alpha val="9803"/>
                      </a:schemeClr>
                    </a:solidFill>
                  </a:tcPr>
                </a:tc>
                <a:tc>
                  <a:txBody>
                    <a:bodyPr/>
                    <a:lstStyle/>
                    <a:p>
                      <a:pPr marL="0" marR="0" lvl="0" indent="0" algn="l" rtl="0">
                        <a:spcBef>
                          <a:spcPts val="0"/>
                        </a:spcBef>
                        <a:spcAft>
                          <a:spcPts val="0"/>
                        </a:spcAft>
                        <a:buNone/>
                      </a:pPr>
                      <a:r>
                        <a:rPr lang="ru-RU" sz="1200">
                          <a:solidFill>
                            <a:schemeClr val="dk2"/>
                          </a:solidFill>
                          <a:latin typeface="Times New Roman" panose="02020603050405020304" pitchFamily="18" charset="0"/>
                          <a:cs typeface="Times New Roman" panose="02020603050405020304" pitchFamily="18" charset="0"/>
                        </a:rPr>
                        <a:t>0</a:t>
                      </a:r>
                      <a:endParaRPr sz="1200" i="0" u="none" strike="noStrike" cap="none">
                        <a:solidFill>
                          <a:schemeClr val="dk2"/>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alpha val="9803"/>
                      </a:schemeClr>
                    </a:solidFill>
                  </a:tcPr>
                </a:tc>
                <a:extLst>
                  <a:ext uri="{0D108BD9-81ED-4DB2-BD59-A6C34878D82A}">
                    <a16:rowId xmlns:a16="http://schemas.microsoft.com/office/drawing/2014/main" val="10012"/>
                  </a:ext>
                </a:extLst>
              </a:tr>
              <a:tr h="470527">
                <a:tc>
                  <a:txBody>
                    <a:bodyPr/>
                    <a:lstStyle/>
                    <a:p>
                      <a:pPr marL="0" marR="0" lvl="0" indent="0" algn="l" rtl="0">
                        <a:spcBef>
                          <a:spcPts val="0"/>
                        </a:spcBef>
                        <a:spcAft>
                          <a:spcPts val="0"/>
                        </a:spcAft>
                        <a:buNone/>
                      </a:pPr>
                      <a:r>
                        <a:rPr lang="ru-RU" sz="1100" b="1" u="none" strike="noStrike" cap="none">
                          <a:solidFill>
                            <a:schemeClr val="dk1"/>
                          </a:solidFill>
                          <a:latin typeface="Times New Roman" panose="02020603050405020304" pitchFamily="18" charset="0"/>
                          <a:ea typeface="Tahoma"/>
                          <a:cs typeface="Times New Roman" panose="02020603050405020304" pitchFamily="18" charset="0"/>
                          <a:sym typeface="Tahoma"/>
                        </a:rPr>
                        <a:t>Прибыль до уплаты % и налогов</a:t>
                      </a:r>
                      <a:endParaRPr sz="1200">
                        <a:latin typeface="Times New Roman" panose="02020603050405020304" pitchFamily="18" charset="0"/>
                        <a:cs typeface="Times New Roman" panose="02020603050405020304" pitchFamily="18" charset="0"/>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alpha val="29803"/>
                      </a:schemeClr>
                    </a:solidFill>
                  </a:tcPr>
                </a:tc>
                <a:tc>
                  <a:txBody>
                    <a:bodyPr/>
                    <a:lstStyle/>
                    <a:p>
                      <a:pPr marL="0" marR="0" lvl="0" indent="0" algn="l" rtl="0">
                        <a:spcBef>
                          <a:spcPts val="0"/>
                        </a:spcBef>
                        <a:spcAft>
                          <a:spcPts val="0"/>
                        </a:spcAft>
                        <a:buNone/>
                      </a:pPr>
                      <a:r>
                        <a:rPr lang="ru-RU" sz="1200" b="1">
                          <a:solidFill>
                            <a:srgbClr val="00B050"/>
                          </a:solidFill>
                          <a:latin typeface="Times New Roman" panose="02020603050405020304" pitchFamily="18" charset="0"/>
                          <a:cs typeface="Times New Roman" panose="02020603050405020304" pitchFamily="18" charset="0"/>
                        </a:rPr>
                        <a:t>112 000 000</a:t>
                      </a:r>
                      <a:endParaRPr sz="1200" b="1" i="0" u="none" strike="noStrike" cap="none">
                        <a:solidFill>
                          <a:srgbClr val="00B050"/>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ru-RU" sz="1200" b="1">
                          <a:solidFill>
                            <a:srgbClr val="00B050"/>
                          </a:solidFill>
                          <a:latin typeface="Times New Roman" panose="02020603050405020304" pitchFamily="18" charset="0"/>
                          <a:cs typeface="Times New Roman" panose="02020603050405020304" pitchFamily="18" charset="0"/>
                        </a:rPr>
                        <a:t>850 000 000</a:t>
                      </a:r>
                      <a:endParaRPr sz="1200" b="1" i="0" u="none" strike="noStrike" cap="none">
                        <a:solidFill>
                          <a:srgbClr val="00B050"/>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ru-RU" sz="1200" b="1" dirty="0">
                          <a:solidFill>
                            <a:srgbClr val="00B050"/>
                          </a:solidFill>
                          <a:latin typeface="Times New Roman" panose="02020603050405020304" pitchFamily="18" charset="0"/>
                          <a:cs typeface="Times New Roman" panose="02020603050405020304" pitchFamily="18" charset="0"/>
                        </a:rPr>
                        <a:t>7 000 000 000</a:t>
                      </a:r>
                      <a:endParaRPr sz="1200" b="1" i="0" u="none" strike="noStrike" cap="none" dirty="0">
                        <a:solidFill>
                          <a:srgbClr val="00B050"/>
                        </a:solidFill>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
        <p:nvSpPr>
          <p:cNvPr id="727" name="Google Shape;727;p13"/>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ru-RU"/>
              <a:t>13</a:t>
            </a:fld>
            <a:endParaRPr/>
          </a:p>
        </p:txBody>
      </p:sp>
      <p:pic>
        <p:nvPicPr>
          <p:cNvPr id="728" name="Google Shape;728;p13"/>
          <p:cNvPicPr preferRelativeResize="0"/>
          <p:nvPr/>
        </p:nvPicPr>
        <p:blipFill rotWithShape="1">
          <a:blip r:embed="rId3">
            <a:alphaModFix/>
          </a:blip>
          <a:srcRect t="38419" b="38420"/>
          <a:stretch/>
        </p:blipFill>
        <p:spPr>
          <a:xfrm>
            <a:off x="862259" y="450799"/>
            <a:ext cx="2272501" cy="53949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13"/>
          <p:cNvSpPr txBox="1">
            <a:spLocks noGrp="1"/>
          </p:cNvSpPr>
          <p:nvPr>
            <p:ph type="title"/>
          </p:nvPr>
        </p:nvSpPr>
        <p:spPr>
          <a:xfrm>
            <a:off x="838201" y="1904701"/>
            <a:ext cx="4422014" cy="13255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3600"/>
              <a:buFont typeface="Tahoma"/>
              <a:buNone/>
            </a:pPr>
            <a:r>
              <a:rPr lang="ru-RU" dirty="0"/>
              <a:t>Расчеты и мотивации</a:t>
            </a:r>
            <a:endParaRPr dirty="0"/>
          </a:p>
        </p:txBody>
      </p:sp>
      <p:sp>
        <p:nvSpPr>
          <p:cNvPr id="725" name="Google Shape;725;p13"/>
          <p:cNvSpPr txBox="1">
            <a:spLocks noGrp="1"/>
          </p:cNvSpPr>
          <p:nvPr>
            <p:ph type="body" idx="1"/>
          </p:nvPr>
        </p:nvSpPr>
        <p:spPr>
          <a:xfrm>
            <a:off x="862259" y="3689555"/>
            <a:ext cx="2037696" cy="173721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1800"/>
              <a:buNone/>
            </a:pPr>
            <a:r>
              <a:rPr lang="ru-RU" dirty="0" err="1"/>
              <a:t>Lorem</a:t>
            </a:r>
            <a:r>
              <a:rPr lang="ru-RU" dirty="0"/>
              <a:t> </a:t>
            </a:r>
            <a:r>
              <a:rPr lang="ru-RU" dirty="0" err="1"/>
              <a:t>ipsum</a:t>
            </a:r>
            <a:r>
              <a:rPr lang="ru-RU" dirty="0"/>
              <a:t> </a:t>
            </a:r>
            <a:r>
              <a:rPr lang="ru-RU" dirty="0" err="1"/>
              <a:t>dolor</a:t>
            </a:r>
            <a:r>
              <a:rPr lang="ru-RU" dirty="0"/>
              <a:t> </a:t>
            </a:r>
            <a:r>
              <a:rPr lang="ru-RU" dirty="0" err="1"/>
              <a:t>sit</a:t>
            </a:r>
            <a:r>
              <a:rPr lang="ru-RU" dirty="0"/>
              <a:t> </a:t>
            </a:r>
            <a:r>
              <a:rPr lang="ru-RU" dirty="0" err="1"/>
              <a:t>amet</a:t>
            </a:r>
            <a:r>
              <a:rPr lang="ru-RU" dirty="0"/>
              <a:t>, </a:t>
            </a:r>
            <a:r>
              <a:rPr lang="ru-RU" dirty="0" err="1"/>
              <a:t>consectetuer</a:t>
            </a:r>
            <a:r>
              <a:rPr lang="ru-RU" dirty="0"/>
              <a:t> </a:t>
            </a:r>
            <a:r>
              <a:rPr lang="ru-RU" dirty="0" err="1"/>
              <a:t>adipiscing</a:t>
            </a:r>
            <a:r>
              <a:rPr lang="ru-RU" dirty="0"/>
              <a:t> </a:t>
            </a:r>
            <a:r>
              <a:rPr lang="ru-RU" dirty="0" err="1"/>
              <a:t>elit</a:t>
            </a:r>
            <a:endParaRPr dirty="0"/>
          </a:p>
        </p:txBody>
      </p:sp>
      <p:sp>
        <p:nvSpPr>
          <p:cNvPr id="727" name="Google Shape;727;p13"/>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ru-RU"/>
              <a:t>14</a:t>
            </a:fld>
            <a:endParaRPr/>
          </a:p>
        </p:txBody>
      </p:sp>
      <p:pic>
        <p:nvPicPr>
          <p:cNvPr id="728" name="Google Shape;728;p13"/>
          <p:cNvPicPr preferRelativeResize="0"/>
          <p:nvPr/>
        </p:nvPicPr>
        <p:blipFill rotWithShape="1">
          <a:blip r:embed="rId3">
            <a:alphaModFix/>
          </a:blip>
          <a:srcRect t="38419" b="38420"/>
          <a:stretch/>
        </p:blipFill>
        <p:spPr>
          <a:xfrm>
            <a:off x="862259" y="450799"/>
            <a:ext cx="2272501" cy="539496"/>
          </a:xfrm>
          <a:prstGeom prst="rect">
            <a:avLst/>
          </a:prstGeom>
          <a:noFill/>
          <a:ln>
            <a:noFill/>
          </a:ln>
        </p:spPr>
      </p:pic>
      <p:sp>
        <p:nvSpPr>
          <p:cNvPr id="2" name="Прямоугольник 1">
            <a:extLst>
              <a:ext uri="{FF2B5EF4-FFF2-40B4-BE49-F238E27FC236}">
                <a16:creationId xmlns:a16="http://schemas.microsoft.com/office/drawing/2014/main" id="{7E41D3DC-D61B-492C-804B-0AA0AD0EDB44}"/>
              </a:ext>
            </a:extLst>
          </p:cNvPr>
          <p:cNvSpPr/>
          <p:nvPr/>
        </p:nvSpPr>
        <p:spPr>
          <a:xfrm>
            <a:off x="5260215" y="450799"/>
            <a:ext cx="6160820" cy="5607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100" b="1" dirty="0">
                <a:solidFill>
                  <a:schemeClr val="bg2">
                    <a:lumMod val="50000"/>
                  </a:schemeClr>
                </a:solidFill>
                <a:latin typeface="Times New Roman" panose="02020603050405020304" pitchFamily="18" charset="0"/>
                <a:cs typeface="Times New Roman" panose="02020603050405020304" pitchFamily="18" charset="0"/>
              </a:rPr>
              <a:t>Пример расчётов и мотивации</a:t>
            </a:r>
          </a:p>
          <a:p>
            <a:pPr lvl="0" eaLnBrk="0" fontAlgn="base" hangingPunct="0">
              <a:spcBef>
                <a:spcPct val="0"/>
              </a:spcBef>
              <a:spcAft>
                <a:spcPct val="0"/>
              </a:spcAft>
              <a:buClrTx/>
            </a:pPr>
            <a:r>
              <a:rPr lang="ru-RU" altLang="ru-RU" sz="1100" b="1" dirty="0">
                <a:solidFill>
                  <a:schemeClr val="bg2">
                    <a:lumMod val="50000"/>
                  </a:schemeClr>
                </a:solidFill>
                <a:latin typeface="Times New Roman" panose="02020603050405020304" pitchFamily="18" charset="0"/>
                <a:cs typeface="Times New Roman" panose="02020603050405020304" pitchFamily="18" charset="0"/>
              </a:rPr>
              <a:t>Риелторы-одиночки</a:t>
            </a:r>
          </a:p>
          <a:p>
            <a:pPr lvl="0" eaLnBrk="0" fontAlgn="base" hangingPunct="0">
              <a:spcBef>
                <a:spcPct val="0"/>
              </a:spcBef>
              <a:spcAft>
                <a:spcPct val="0"/>
              </a:spcAft>
              <a:buClrTx/>
              <a:buFontTx/>
              <a:buChar char="•"/>
            </a:pPr>
            <a:r>
              <a:rPr lang="ru-RU" altLang="ru-RU" sz="1100" dirty="0">
                <a:solidFill>
                  <a:schemeClr val="bg2">
                    <a:lumMod val="50000"/>
                  </a:schemeClr>
                </a:solidFill>
                <a:latin typeface="Times New Roman" panose="02020603050405020304" pitchFamily="18" charset="0"/>
                <a:cs typeface="Times New Roman" panose="02020603050405020304" pitchFamily="18" charset="0"/>
              </a:rPr>
              <a:t>Риелторы-одиночки имеют следующие проценты комиссии: </a:t>
            </a:r>
          </a:p>
          <a:p>
            <a:pPr marL="457200" lvl="1" eaLnBrk="0" fontAlgn="base" hangingPunct="0">
              <a:spcBef>
                <a:spcPct val="0"/>
              </a:spcBef>
              <a:spcAft>
                <a:spcPct val="0"/>
              </a:spcAft>
              <a:buClrTx/>
              <a:buFontTx/>
              <a:buChar char="•"/>
            </a:pPr>
            <a:r>
              <a:rPr lang="ru-RU" altLang="ru-RU" sz="1100" dirty="0">
                <a:solidFill>
                  <a:schemeClr val="bg2">
                    <a:lumMod val="50000"/>
                  </a:schemeClr>
                </a:solidFill>
                <a:latin typeface="Times New Roman" panose="02020603050405020304" pitchFamily="18" charset="0"/>
                <a:cs typeface="Times New Roman" panose="02020603050405020304" pitchFamily="18" charset="0"/>
              </a:rPr>
              <a:t>20 сделок и более в месяц: 80% (60% сразу, оставшиеся 20% выплачиваются с 01 по 03 каждого месяца)</a:t>
            </a:r>
          </a:p>
          <a:p>
            <a:pPr marL="457200" lvl="1" eaLnBrk="0" fontAlgn="base" hangingPunct="0">
              <a:spcBef>
                <a:spcPct val="0"/>
              </a:spcBef>
              <a:spcAft>
                <a:spcPct val="0"/>
              </a:spcAft>
              <a:buClrTx/>
              <a:buFontTx/>
              <a:buChar char="•"/>
            </a:pPr>
            <a:r>
              <a:rPr lang="ru-RU" altLang="ru-RU" sz="1100" dirty="0">
                <a:solidFill>
                  <a:schemeClr val="bg2">
                    <a:lumMod val="50000"/>
                  </a:schemeClr>
                </a:solidFill>
                <a:latin typeface="Times New Roman" panose="02020603050405020304" pitchFamily="18" charset="0"/>
                <a:cs typeface="Times New Roman" panose="02020603050405020304" pitchFamily="18" charset="0"/>
              </a:rPr>
              <a:t>15–19 сделок: 75% </a:t>
            </a:r>
          </a:p>
          <a:p>
            <a:pPr marL="457200" lvl="1" eaLnBrk="0" fontAlgn="base" hangingPunct="0">
              <a:spcBef>
                <a:spcPct val="0"/>
              </a:spcBef>
              <a:spcAft>
                <a:spcPct val="0"/>
              </a:spcAft>
              <a:buClrTx/>
              <a:buFontTx/>
              <a:buChar char="•"/>
            </a:pPr>
            <a:r>
              <a:rPr lang="ru-RU" altLang="ru-RU" sz="1100" dirty="0">
                <a:solidFill>
                  <a:schemeClr val="bg2">
                    <a:lumMod val="50000"/>
                  </a:schemeClr>
                </a:solidFill>
                <a:latin typeface="Times New Roman" panose="02020603050405020304" pitchFamily="18" charset="0"/>
                <a:cs typeface="Times New Roman" panose="02020603050405020304" pitchFamily="18" charset="0"/>
              </a:rPr>
              <a:t>10–14 сделок: 70% </a:t>
            </a:r>
          </a:p>
          <a:p>
            <a:pPr marL="457200" lvl="1" eaLnBrk="0" fontAlgn="base" hangingPunct="0">
              <a:spcBef>
                <a:spcPct val="0"/>
              </a:spcBef>
              <a:spcAft>
                <a:spcPct val="0"/>
              </a:spcAft>
              <a:buClrTx/>
              <a:buFontTx/>
              <a:buChar char="•"/>
            </a:pPr>
            <a:r>
              <a:rPr lang="ru-RU" altLang="ru-RU" sz="1100" dirty="0">
                <a:solidFill>
                  <a:schemeClr val="bg2">
                    <a:lumMod val="50000"/>
                  </a:schemeClr>
                </a:solidFill>
                <a:latin typeface="Times New Roman" panose="02020603050405020304" pitchFamily="18" charset="0"/>
                <a:cs typeface="Times New Roman" panose="02020603050405020304" pitchFamily="18" charset="0"/>
              </a:rPr>
              <a:t>1–9 сделок: 60% </a:t>
            </a:r>
          </a:p>
          <a:p>
            <a:pPr lvl="0" eaLnBrk="0" fontAlgn="base" hangingPunct="0">
              <a:spcBef>
                <a:spcPct val="0"/>
              </a:spcBef>
              <a:spcAft>
                <a:spcPct val="0"/>
              </a:spcAft>
              <a:buClrTx/>
              <a:buFontTx/>
              <a:buChar char="•"/>
            </a:pPr>
            <a:r>
              <a:rPr lang="ru-RU" altLang="ru-RU" sz="1100" dirty="0">
                <a:solidFill>
                  <a:schemeClr val="bg2">
                    <a:lumMod val="50000"/>
                  </a:schemeClr>
                </a:solidFill>
                <a:latin typeface="Times New Roman" panose="02020603050405020304" pitchFamily="18" charset="0"/>
                <a:cs typeface="Times New Roman" panose="02020603050405020304" pitchFamily="18" charset="0"/>
              </a:rPr>
              <a:t>Допустим, за 20 сделок компания получает 4 000 000 тенге. Риелтор-одиночка, работающий в этой компании, получает 60% от чистой прибыли, что составляет 2 400 000 тенге. Если риелтор совершает 20 и более сделок в календарный месяц, он также получает премию в размере 800 000 тенге. </a:t>
            </a:r>
          </a:p>
          <a:p>
            <a:pPr lvl="0" eaLnBrk="0" fontAlgn="base" hangingPunct="0">
              <a:spcBef>
                <a:spcPct val="0"/>
              </a:spcBef>
              <a:spcAft>
                <a:spcPct val="0"/>
              </a:spcAft>
              <a:buClrTx/>
            </a:pPr>
            <a:endParaRPr lang="ru-RU" altLang="ru-RU" sz="1100" b="1" dirty="0">
              <a:solidFill>
                <a:schemeClr val="bg2">
                  <a:lumMod val="50000"/>
                </a:schemeClr>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ClrTx/>
            </a:pPr>
            <a:r>
              <a:rPr lang="ru-RU" altLang="ru-RU" sz="1100" b="1" dirty="0">
                <a:solidFill>
                  <a:schemeClr val="bg2">
                    <a:lumMod val="50000"/>
                  </a:schemeClr>
                </a:solidFill>
                <a:latin typeface="Times New Roman" panose="02020603050405020304" pitchFamily="18" charset="0"/>
                <a:cs typeface="Times New Roman" panose="02020603050405020304" pitchFamily="18" charset="0"/>
              </a:rPr>
              <a:t>Командные риелторы</a:t>
            </a:r>
          </a:p>
          <a:p>
            <a:pPr lvl="0" eaLnBrk="0" fontAlgn="base" hangingPunct="0">
              <a:spcBef>
                <a:spcPct val="0"/>
              </a:spcBef>
              <a:spcAft>
                <a:spcPct val="0"/>
              </a:spcAft>
              <a:buClrTx/>
              <a:buFontTx/>
              <a:buChar char="•"/>
            </a:pPr>
            <a:r>
              <a:rPr lang="ru-RU" altLang="ru-RU" sz="1100" dirty="0">
                <a:solidFill>
                  <a:schemeClr val="bg2">
                    <a:lumMod val="50000"/>
                  </a:schemeClr>
                </a:solidFill>
                <a:latin typeface="Times New Roman" panose="02020603050405020304" pitchFamily="18" charset="0"/>
                <a:cs typeface="Times New Roman" panose="02020603050405020304" pitchFamily="18" charset="0"/>
              </a:rPr>
              <a:t>Командные риелторы имеют следующие проценты комиссии: </a:t>
            </a:r>
          </a:p>
          <a:p>
            <a:pPr marL="457200" lvl="1" eaLnBrk="0" fontAlgn="base" hangingPunct="0">
              <a:spcBef>
                <a:spcPct val="0"/>
              </a:spcBef>
              <a:spcAft>
                <a:spcPct val="0"/>
              </a:spcAft>
              <a:buClrTx/>
              <a:buFontTx/>
              <a:buChar char="•"/>
            </a:pPr>
            <a:r>
              <a:rPr lang="ru-RU" altLang="ru-RU" sz="1100" dirty="0">
                <a:solidFill>
                  <a:schemeClr val="bg2">
                    <a:lumMod val="50000"/>
                  </a:schemeClr>
                </a:solidFill>
                <a:latin typeface="Times New Roman" panose="02020603050405020304" pitchFamily="18" charset="0"/>
                <a:cs typeface="Times New Roman" panose="02020603050405020304" pitchFamily="18" charset="0"/>
              </a:rPr>
              <a:t>70 сделок в месяц –  80%(60% сразу, оставшиеся 20% выплачиваются с 01 по 10 каждого месяца):</a:t>
            </a:r>
          </a:p>
          <a:p>
            <a:pPr marL="914400" lvl="2" eaLnBrk="0" fontAlgn="base" hangingPunct="0">
              <a:spcBef>
                <a:spcPct val="0"/>
              </a:spcBef>
              <a:spcAft>
                <a:spcPct val="0"/>
              </a:spcAft>
              <a:buClrTx/>
              <a:buFontTx/>
              <a:buChar char="•"/>
            </a:pPr>
            <a:r>
              <a:rPr lang="ru-RU" altLang="ru-RU" sz="1100" dirty="0">
                <a:solidFill>
                  <a:schemeClr val="bg2">
                    <a:lumMod val="50000"/>
                  </a:schemeClr>
                </a:solidFill>
                <a:latin typeface="Times New Roman" panose="02020603050405020304" pitchFamily="18" charset="0"/>
                <a:cs typeface="Times New Roman" panose="02020603050405020304" pitchFamily="18" charset="0"/>
              </a:rPr>
              <a:t>Руководителю команды: 10% </a:t>
            </a:r>
          </a:p>
          <a:p>
            <a:pPr marL="914400" lvl="2" eaLnBrk="0" fontAlgn="base" hangingPunct="0">
              <a:spcBef>
                <a:spcPct val="0"/>
              </a:spcBef>
              <a:spcAft>
                <a:spcPct val="0"/>
              </a:spcAft>
              <a:buClrTx/>
              <a:buFontTx/>
              <a:buChar char="•"/>
            </a:pPr>
            <a:r>
              <a:rPr lang="ru-RU" altLang="ru-RU" sz="1100" dirty="0">
                <a:solidFill>
                  <a:schemeClr val="bg2">
                    <a:lumMod val="50000"/>
                  </a:schemeClr>
                </a:solidFill>
                <a:latin typeface="Times New Roman" panose="02020603050405020304" pitchFamily="18" charset="0"/>
                <a:cs typeface="Times New Roman" panose="02020603050405020304" pitchFamily="18" charset="0"/>
              </a:rPr>
              <a:t>Остальным участникам: 10% </a:t>
            </a:r>
          </a:p>
          <a:p>
            <a:pPr marL="457200" lvl="1" eaLnBrk="0" fontAlgn="base" hangingPunct="0">
              <a:spcBef>
                <a:spcPct val="0"/>
              </a:spcBef>
              <a:spcAft>
                <a:spcPct val="0"/>
              </a:spcAft>
              <a:buClrTx/>
              <a:buFontTx/>
              <a:buChar char="•"/>
            </a:pPr>
            <a:r>
              <a:rPr lang="ru-RU" altLang="ru-RU" sz="1100" dirty="0">
                <a:solidFill>
                  <a:schemeClr val="bg2">
                    <a:lumMod val="50000"/>
                  </a:schemeClr>
                </a:solidFill>
                <a:latin typeface="Times New Roman" panose="02020603050405020304" pitchFamily="18" charset="0"/>
                <a:cs typeface="Times New Roman" panose="02020603050405020304" pitchFamily="18" charset="0"/>
              </a:rPr>
              <a:t>65-74 сделок в месяц – 75%</a:t>
            </a:r>
          </a:p>
          <a:p>
            <a:pPr marL="457200" lvl="1" eaLnBrk="0" fontAlgn="base" hangingPunct="0">
              <a:spcBef>
                <a:spcPct val="0"/>
              </a:spcBef>
              <a:spcAft>
                <a:spcPct val="0"/>
              </a:spcAft>
              <a:buClrTx/>
              <a:buFontTx/>
              <a:buChar char="•"/>
            </a:pPr>
            <a:r>
              <a:rPr lang="ru-RU" altLang="ru-RU" sz="1100" dirty="0">
                <a:solidFill>
                  <a:schemeClr val="bg2">
                    <a:lumMod val="50000"/>
                  </a:schemeClr>
                </a:solidFill>
                <a:latin typeface="Times New Roman" panose="02020603050405020304" pitchFamily="18" charset="0"/>
                <a:cs typeface="Times New Roman" panose="02020603050405020304" pitchFamily="18" charset="0"/>
              </a:rPr>
              <a:t>60-64 сделок в месяц – 70%</a:t>
            </a:r>
          </a:p>
          <a:p>
            <a:pPr marL="457200" lvl="1" eaLnBrk="0" fontAlgn="base" hangingPunct="0">
              <a:spcBef>
                <a:spcPct val="0"/>
              </a:spcBef>
              <a:spcAft>
                <a:spcPct val="0"/>
              </a:spcAft>
              <a:buClrTx/>
              <a:buFontTx/>
              <a:buChar char="•"/>
            </a:pPr>
            <a:r>
              <a:rPr lang="ru-RU" altLang="ru-RU" sz="1100" dirty="0">
                <a:solidFill>
                  <a:schemeClr val="bg2">
                    <a:lumMod val="50000"/>
                  </a:schemeClr>
                </a:solidFill>
                <a:latin typeface="Times New Roman" panose="02020603050405020304" pitchFamily="18" charset="0"/>
                <a:cs typeface="Times New Roman" panose="02020603050405020304" pitchFamily="18" charset="0"/>
              </a:rPr>
              <a:t>1–59 сделок –  60% </a:t>
            </a:r>
          </a:p>
          <a:p>
            <a:pPr lvl="0" eaLnBrk="0" fontAlgn="base" hangingPunct="0">
              <a:spcBef>
                <a:spcPct val="0"/>
              </a:spcBef>
              <a:spcAft>
                <a:spcPct val="0"/>
              </a:spcAft>
              <a:buClrTx/>
            </a:pPr>
            <a:endParaRPr lang="ru-RU" altLang="ru-RU" sz="1100" b="1" dirty="0">
              <a:solidFill>
                <a:schemeClr val="bg2">
                  <a:lumMod val="50000"/>
                </a:schemeClr>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ClrTx/>
            </a:pPr>
            <a:r>
              <a:rPr lang="ru-RU" altLang="ru-RU" sz="1100" b="1" dirty="0">
                <a:solidFill>
                  <a:schemeClr val="bg2">
                    <a:lumMod val="50000"/>
                  </a:schemeClr>
                </a:solidFill>
                <a:latin typeface="Times New Roman" panose="02020603050405020304" pitchFamily="18" charset="0"/>
                <a:cs typeface="Times New Roman" panose="02020603050405020304" pitchFamily="18" charset="0"/>
              </a:rPr>
              <a:t>Пример с командой из 5 человек</a:t>
            </a:r>
          </a:p>
          <a:p>
            <a:pPr lvl="0" eaLnBrk="0" fontAlgn="base" hangingPunct="0">
              <a:spcBef>
                <a:spcPct val="0"/>
              </a:spcBef>
              <a:spcAft>
                <a:spcPct val="0"/>
              </a:spcAft>
              <a:buClrTx/>
              <a:buFontTx/>
              <a:buChar char="•"/>
            </a:pPr>
            <a:r>
              <a:rPr lang="ru-RU" altLang="ru-RU" sz="1100" dirty="0">
                <a:solidFill>
                  <a:schemeClr val="bg2">
                    <a:lumMod val="50000"/>
                  </a:schemeClr>
                </a:solidFill>
                <a:latin typeface="Times New Roman" panose="02020603050405020304" pitchFamily="18" charset="0"/>
                <a:cs typeface="Times New Roman" panose="02020603050405020304" pitchFamily="18" charset="0"/>
              </a:rPr>
              <a:t>Предположим, у нас есть команда из четырех риелторов и одного руководителя. </a:t>
            </a:r>
          </a:p>
          <a:p>
            <a:pPr lvl="0" eaLnBrk="0" fontAlgn="base" hangingPunct="0">
              <a:spcBef>
                <a:spcPct val="0"/>
              </a:spcBef>
              <a:spcAft>
                <a:spcPct val="0"/>
              </a:spcAft>
              <a:buClrTx/>
              <a:buFontTx/>
              <a:buChar char="•"/>
            </a:pPr>
            <a:r>
              <a:rPr lang="ru-RU" altLang="ru-RU" sz="1100" dirty="0">
                <a:solidFill>
                  <a:schemeClr val="bg2">
                    <a:lumMod val="50000"/>
                  </a:schemeClr>
                </a:solidFill>
                <a:latin typeface="Times New Roman" panose="02020603050405020304" pitchFamily="18" charset="0"/>
                <a:cs typeface="Times New Roman" panose="02020603050405020304" pitchFamily="18" charset="0"/>
              </a:rPr>
              <a:t>Команда совершает 75 сделок за 30 дней, что составляет 15 000 000 тенге. </a:t>
            </a:r>
          </a:p>
          <a:p>
            <a:pPr lvl="0" eaLnBrk="0" fontAlgn="base" hangingPunct="0">
              <a:spcBef>
                <a:spcPct val="0"/>
              </a:spcBef>
              <a:spcAft>
                <a:spcPct val="0"/>
              </a:spcAft>
              <a:buClrTx/>
              <a:buFontTx/>
              <a:buChar char="•"/>
            </a:pPr>
            <a:r>
              <a:rPr lang="ru-RU" altLang="ru-RU" sz="1100" dirty="0">
                <a:solidFill>
                  <a:schemeClr val="bg2">
                    <a:lumMod val="50000"/>
                  </a:schemeClr>
                </a:solidFill>
                <a:latin typeface="Times New Roman" panose="02020603050405020304" pitchFamily="18" charset="0"/>
                <a:cs typeface="Times New Roman" panose="02020603050405020304" pitchFamily="18" charset="0"/>
              </a:rPr>
              <a:t>Каждый участник команды получает 1 800 000 тенге (60% от общей суммы 7 200 000 тенге). </a:t>
            </a:r>
          </a:p>
          <a:p>
            <a:pPr lvl="0" eaLnBrk="0" fontAlgn="base" hangingPunct="0">
              <a:spcBef>
                <a:spcPct val="0"/>
              </a:spcBef>
              <a:spcAft>
                <a:spcPct val="0"/>
              </a:spcAft>
              <a:buClrTx/>
              <a:buFontTx/>
              <a:buChar char="•"/>
            </a:pPr>
            <a:r>
              <a:rPr lang="ru-RU" altLang="ru-RU" sz="1100" dirty="0">
                <a:solidFill>
                  <a:schemeClr val="bg2">
                    <a:lumMod val="50000"/>
                  </a:schemeClr>
                </a:solidFill>
                <a:latin typeface="Times New Roman" panose="02020603050405020304" pitchFamily="18" charset="0"/>
                <a:cs typeface="Times New Roman" panose="02020603050405020304" pitchFamily="18" charset="0"/>
              </a:rPr>
              <a:t>Руководитель команды получает премию в размере 2 500 000 тенге. </a:t>
            </a:r>
          </a:p>
          <a:p>
            <a:pPr lvl="0" eaLnBrk="0" fontAlgn="base" hangingPunct="0">
              <a:spcBef>
                <a:spcPct val="0"/>
              </a:spcBef>
              <a:spcAft>
                <a:spcPct val="0"/>
              </a:spcAft>
              <a:buClrTx/>
              <a:buFontTx/>
              <a:buChar char="•"/>
            </a:pPr>
            <a:r>
              <a:rPr lang="ru-RU" altLang="ru-RU" sz="1100" dirty="0">
                <a:solidFill>
                  <a:schemeClr val="bg2">
                    <a:lumMod val="50000"/>
                  </a:schemeClr>
                </a:solidFill>
                <a:latin typeface="Times New Roman" panose="02020603050405020304" pitchFamily="18" charset="0"/>
                <a:cs typeface="Times New Roman" panose="02020603050405020304" pitchFamily="18" charset="0"/>
              </a:rPr>
              <a:t>Оставшиеся 4 участника команды получают по 600 000 тенге каждый.</a:t>
            </a:r>
          </a:p>
          <a:p>
            <a:pPr lvl="0" eaLnBrk="0" fontAlgn="base" hangingPunct="0">
              <a:spcBef>
                <a:spcPct val="0"/>
              </a:spcBef>
              <a:spcAft>
                <a:spcPct val="0"/>
              </a:spcAft>
              <a:buClrTx/>
              <a:buFontTx/>
              <a:buChar char="•"/>
            </a:pPr>
            <a:endParaRPr lang="ru-RU" altLang="ru-RU" sz="1100" dirty="0">
              <a:solidFill>
                <a:schemeClr val="bg2">
                  <a:lumMod val="50000"/>
                </a:schemeClr>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ClrTx/>
            </a:pPr>
            <a:r>
              <a:rPr lang="ru-RU" sz="1400" b="0" i="0" dirty="0">
                <a:solidFill>
                  <a:srgbClr val="FF0000"/>
                </a:solidFill>
                <a:effectLst/>
                <a:latin typeface="Times New Roman" panose="02020603050405020304" pitchFamily="18" charset="0"/>
                <a:cs typeface="Times New Roman" panose="02020603050405020304" pitchFamily="18" charset="0"/>
              </a:rPr>
              <a:t>Не забудьте учесть, что одна сделка оценивается на сумму 200 000 тенге.</a:t>
            </a:r>
          </a:p>
        </p:txBody>
      </p:sp>
    </p:spTree>
    <p:extLst>
      <p:ext uri="{BB962C8B-B14F-4D97-AF65-F5344CB8AC3E}">
        <p14:creationId xmlns:p14="http://schemas.microsoft.com/office/powerpoint/2010/main" val="3583027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14"/>
          <p:cNvSpPr txBox="1">
            <a:spLocks noGrp="1"/>
          </p:cNvSpPr>
          <p:nvPr>
            <p:ph type="title"/>
          </p:nvPr>
        </p:nvSpPr>
        <p:spPr>
          <a:xfrm>
            <a:off x="4108010" y="2521329"/>
            <a:ext cx="3990525" cy="2740961"/>
          </a:xfrm>
          <a:prstGeom prst="rect">
            <a:avLst/>
          </a:prstGeom>
          <a:solidFill>
            <a:schemeClr val="dk1"/>
          </a:solidFill>
          <a:ln>
            <a:noFill/>
          </a:ln>
        </p:spPr>
        <p:txBody>
          <a:bodyPr spcFirstLastPara="1" wrap="square" lIns="91425" tIns="72000" rIns="72000" bIns="792000" anchor="b" anchorCtr="0">
            <a:noAutofit/>
          </a:bodyPr>
          <a:lstStyle/>
          <a:p>
            <a:pPr marL="0" lvl="0" indent="0" algn="ctr" rtl="0">
              <a:lnSpc>
                <a:spcPct val="100000"/>
              </a:lnSpc>
              <a:spcBef>
                <a:spcPts val="0"/>
              </a:spcBef>
              <a:spcAft>
                <a:spcPts val="0"/>
              </a:spcAft>
              <a:buClr>
                <a:schemeClr val="lt2"/>
              </a:buClr>
              <a:buSzPts val="4000"/>
              <a:buFont typeface="Tahoma"/>
              <a:buNone/>
            </a:pPr>
            <a:r>
              <a:rPr lang="ru-RU" sz="4000"/>
              <a:t>БЛАГОДАРИМ</a:t>
            </a:r>
            <a:br>
              <a:rPr lang="ru-RU" sz="4000"/>
            </a:br>
            <a:r>
              <a:rPr lang="ru-RU" sz="4000"/>
              <a:t>ВАС!</a:t>
            </a:r>
            <a:endParaRPr/>
          </a:p>
        </p:txBody>
      </p:sp>
      <p:sp>
        <p:nvSpPr>
          <p:cNvPr id="735" name="Google Shape;735;p14"/>
          <p:cNvSpPr txBox="1">
            <a:spLocks noGrp="1"/>
          </p:cNvSpPr>
          <p:nvPr>
            <p:ph type="body" idx="1"/>
          </p:nvPr>
        </p:nvSpPr>
        <p:spPr>
          <a:xfrm>
            <a:off x="4618038" y="4541163"/>
            <a:ext cx="3038475" cy="590550"/>
          </a:xfrm>
          <a:prstGeom prst="rect">
            <a:avLst/>
          </a:prstGeom>
          <a:noFill/>
          <a:ln>
            <a:noFill/>
          </a:ln>
        </p:spPr>
        <p:txBody>
          <a:bodyPr spcFirstLastPara="1" wrap="square" lIns="91425" tIns="45700" rIns="91425" bIns="45700" anchor="t" anchorCtr="0">
            <a:normAutofit fontScale="85000" lnSpcReduction="10000"/>
          </a:bodyPr>
          <a:lstStyle/>
          <a:p>
            <a:pPr marL="0" lvl="0" indent="0" algn="ctr" rtl="0">
              <a:lnSpc>
                <a:spcPct val="90000"/>
              </a:lnSpc>
              <a:spcBef>
                <a:spcPts val="0"/>
              </a:spcBef>
              <a:spcAft>
                <a:spcPts val="0"/>
              </a:spcAft>
              <a:buSzPct val="100000"/>
              <a:buNone/>
            </a:pPr>
            <a:r>
              <a:rPr lang="ru-RU"/>
              <a:t>Руководитель проекта:</a:t>
            </a:r>
            <a:endParaRPr/>
          </a:p>
          <a:p>
            <a:pPr marL="0" lvl="0" indent="0" algn="ctr" rtl="0">
              <a:lnSpc>
                <a:spcPct val="90000"/>
              </a:lnSpc>
              <a:spcBef>
                <a:spcPts val="0"/>
              </a:spcBef>
              <a:spcAft>
                <a:spcPts val="0"/>
              </a:spcAft>
              <a:buSzPct val="100000"/>
              <a:buNone/>
            </a:pPr>
            <a:r>
              <a:rPr lang="ru-RU"/>
              <a:t>Алдияр Шокан</a:t>
            </a:r>
            <a:endParaRPr/>
          </a:p>
        </p:txBody>
      </p:sp>
      <p:sp>
        <p:nvSpPr>
          <p:cNvPr id="742" name="Google Shape;742;p14"/>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ru-RU"/>
              <a:t>15</a:t>
            </a:fld>
            <a:endParaRPr/>
          </a:p>
        </p:txBody>
      </p:sp>
      <p:pic>
        <p:nvPicPr>
          <p:cNvPr id="743" name="Google Shape;743;p14"/>
          <p:cNvPicPr preferRelativeResize="0">
            <a:picLocks noGrp="1"/>
          </p:cNvPicPr>
          <p:nvPr>
            <p:ph type="pic" idx="2"/>
          </p:nvPr>
        </p:nvPicPr>
        <p:blipFill rotWithShape="1">
          <a:blip r:embed="rId3">
            <a:alphaModFix/>
          </a:blip>
          <a:srcRect t="38419" b="38420"/>
          <a:stretch/>
        </p:blipFill>
        <p:spPr>
          <a:xfrm>
            <a:off x="4971415" y="1241664"/>
            <a:ext cx="2331720" cy="5394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
          <p:cNvSpPr txBox="1">
            <a:spLocks noGrp="1"/>
          </p:cNvSpPr>
          <p:nvPr>
            <p:ph type="title"/>
          </p:nvPr>
        </p:nvSpPr>
        <p:spPr>
          <a:xfrm>
            <a:off x="838200" y="1391821"/>
            <a:ext cx="5262327" cy="13255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3600"/>
              <a:buFont typeface="Tahoma"/>
              <a:buNone/>
            </a:pPr>
            <a:r>
              <a:rPr lang="ru-RU"/>
              <a:t>ПРОБЛЕМА</a:t>
            </a:r>
            <a:endParaRPr/>
          </a:p>
        </p:txBody>
      </p:sp>
      <p:sp>
        <p:nvSpPr>
          <p:cNvPr id="550" name="Google Shape;550;p2"/>
          <p:cNvSpPr txBox="1">
            <a:spLocks noGrp="1"/>
          </p:cNvSpPr>
          <p:nvPr>
            <p:ph type="body" idx="1"/>
          </p:nvPr>
        </p:nvSpPr>
        <p:spPr>
          <a:xfrm>
            <a:off x="862258" y="3095993"/>
            <a:ext cx="5242160" cy="539496"/>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SzPts val="1800"/>
              <a:buNone/>
            </a:pPr>
            <a:r>
              <a:rPr lang="ru-RU"/>
              <a:t>Люди ищут себе недвижимое имущество, а им предлагают посетить офисы для чаепития</a:t>
            </a:r>
            <a:endParaRPr/>
          </a:p>
        </p:txBody>
      </p:sp>
      <p:sp>
        <p:nvSpPr>
          <p:cNvPr id="551" name="Google Shape;551;p2"/>
          <p:cNvSpPr txBox="1">
            <a:spLocks noGrp="1"/>
          </p:cNvSpPr>
          <p:nvPr>
            <p:ph type="body" idx="2"/>
          </p:nvPr>
        </p:nvSpPr>
        <p:spPr>
          <a:xfrm>
            <a:off x="862258" y="3828000"/>
            <a:ext cx="5233742" cy="2175392"/>
          </a:xfrm>
          <a:prstGeom prst="rect">
            <a:avLst/>
          </a:prstGeom>
          <a:noFill/>
          <a:ln>
            <a:noFill/>
          </a:ln>
        </p:spPr>
        <p:txBody>
          <a:bodyPr spcFirstLastPara="1" wrap="square" lIns="0" tIns="0" rIns="0" bIns="0" anchor="t" anchorCtr="0">
            <a:normAutofit/>
          </a:bodyPr>
          <a:lstStyle/>
          <a:p>
            <a:pPr marL="216000" lvl="0" indent="-216000" algn="l" rtl="0">
              <a:lnSpc>
                <a:spcPct val="90000"/>
              </a:lnSpc>
              <a:spcBef>
                <a:spcPts val="0"/>
              </a:spcBef>
              <a:spcAft>
                <a:spcPts val="0"/>
              </a:spcAft>
              <a:buSzPts val="1400"/>
              <a:buChar char="▪"/>
            </a:pPr>
            <a:r>
              <a:rPr lang="ru-RU" dirty="0"/>
              <a:t>Многочисленные офисы путают потребителей</a:t>
            </a:r>
            <a:endParaRPr dirty="0"/>
          </a:p>
          <a:p>
            <a:pPr marL="216000" lvl="0" indent="-216000" algn="l" rtl="0">
              <a:lnSpc>
                <a:spcPct val="90000"/>
              </a:lnSpc>
              <a:spcBef>
                <a:spcPts val="600"/>
              </a:spcBef>
              <a:spcAft>
                <a:spcPts val="0"/>
              </a:spcAft>
              <a:buSzPts val="1400"/>
              <a:buChar char="▪"/>
            </a:pPr>
            <a:r>
              <a:rPr lang="ru-RU" dirty="0"/>
              <a:t>У потребителя банально не хватает времени </a:t>
            </a:r>
            <a:endParaRPr dirty="0"/>
          </a:p>
          <a:p>
            <a:pPr marL="216000" lvl="0" indent="-216000" algn="l" rtl="0">
              <a:lnSpc>
                <a:spcPct val="90000"/>
              </a:lnSpc>
              <a:spcBef>
                <a:spcPts val="600"/>
              </a:spcBef>
              <a:spcAft>
                <a:spcPts val="0"/>
              </a:spcAft>
              <a:buSzPts val="1400"/>
              <a:buChar char="▪"/>
            </a:pPr>
            <a:r>
              <a:rPr lang="ru-RU" dirty="0"/>
              <a:t>Потребитель не доверяет риелтору</a:t>
            </a:r>
          </a:p>
          <a:p>
            <a:pPr marL="216000" lvl="0" indent="-216000" algn="l" rtl="0">
              <a:lnSpc>
                <a:spcPct val="90000"/>
              </a:lnSpc>
              <a:spcBef>
                <a:spcPts val="600"/>
              </a:spcBef>
              <a:spcAft>
                <a:spcPts val="0"/>
              </a:spcAft>
              <a:buSzPts val="1400"/>
              <a:buChar char="▪"/>
            </a:pPr>
            <a:r>
              <a:rPr lang="ru-RU" dirty="0"/>
              <a:t>Большие цены на агентские услуги</a:t>
            </a:r>
            <a:endParaRPr dirty="0"/>
          </a:p>
          <a:p>
            <a:pPr marL="216000" lvl="0" indent="-127099" algn="l" rtl="0">
              <a:lnSpc>
                <a:spcPct val="90000"/>
              </a:lnSpc>
              <a:spcBef>
                <a:spcPts val="600"/>
              </a:spcBef>
              <a:spcAft>
                <a:spcPts val="0"/>
              </a:spcAft>
              <a:buSzPts val="1400"/>
              <a:buNone/>
            </a:pPr>
            <a:endParaRPr dirty="0"/>
          </a:p>
          <a:p>
            <a:pPr marL="216000" lvl="0" indent="-127099" algn="l" rtl="0">
              <a:lnSpc>
                <a:spcPct val="90000"/>
              </a:lnSpc>
              <a:spcBef>
                <a:spcPts val="600"/>
              </a:spcBef>
              <a:spcAft>
                <a:spcPts val="0"/>
              </a:spcAft>
              <a:buSzPts val="1400"/>
              <a:buNone/>
            </a:pPr>
            <a:endParaRPr dirty="0"/>
          </a:p>
        </p:txBody>
      </p:sp>
      <p:sp>
        <p:nvSpPr>
          <p:cNvPr id="554" name="Google Shape;554;p2"/>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ru-RU"/>
              <a:t>2</a:t>
            </a:fld>
            <a:endParaRPr/>
          </a:p>
        </p:txBody>
      </p:sp>
      <p:pic>
        <p:nvPicPr>
          <p:cNvPr id="555" name="Google Shape;555;p2" descr="Man's arms dressed in a suit pointing at documents on his desk."/>
          <p:cNvPicPr preferRelativeResize="0">
            <a:picLocks noGrp="1"/>
          </p:cNvPicPr>
          <p:nvPr>
            <p:ph type="pic" idx="4"/>
          </p:nvPr>
        </p:nvPicPr>
        <p:blipFill rotWithShape="1">
          <a:blip r:embed="rId3">
            <a:alphaModFix/>
          </a:blip>
          <a:srcRect/>
          <a:stretch/>
        </p:blipFill>
        <p:spPr>
          <a:xfrm>
            <a:off x="6959600" y="0"/>
            <a:ext cx="4370388" cy="6057900"/>
          </a:xfrm>
          <a:prstGeom prst="rect">
            <a:avLst/>
          </a:prstGeom>
          <a:noFill/>
          <a:ln>
            <a:noFill/>
          </a:ln>
        </p:spPr>
      </p:pic>
      <p:pic>
        <p:nvPicPr>
          <p:cNvPr id="556" name="Google Shape;556;p2"/>
          <p:cNvPicPr preferRelativeResize="0"/>
          <p:nvPr/>
        </p:nvPicPr>
        <p:blipFill rotWithShape="1">
          <a:blip r:embed="rId4">
            <a:alphaModFix/>
          </a:blip>
          <a:srcRect t="38419" b="38420"/>
          <a:stretch/>
        </p:blipFill>
        <p:spPr>
          <a:xfrm>
            <a:off x="862258" y="575203"/>
            <a:ext cx="2331720" cy="5394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3"/>
          <p:cNvSpPr txBox="1">
            <a:spLocks noGrp="1"/>
          </p:cNvSpPr>
          <p:nvPr>
            <p:ph type="title"/>
          </p:nvPr>
        </p:nvSpPr>
        <p:spPr>
          <a:xfrm>
            <a:off x="6079061" y="1391821"/>
            <a:ext cx="5252202" cy="13255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3600"/>
              <a:buFont typeface="Tahoma"/>
              <a:buNone/>
            </a:pPr>
            <a:r>
              <a:rPr lang="ru-RU"/>
              <a:t>РЕШЕНИЕ</a:t>
            </a:r>
            <a:endParaRPr/>
          </a:p>
        </p:txBody>
      </p:sp>
      <p:sp>
        <p:nvSpPr>
          <p:cNvPr id="563" name="Google Shape;563;p3"/>
          <p:cNvSpPr txBox="1">
            <a:spLocks noGrp="1"/>
          </p:cNvSpPr>
          <p:nvPr>
            <p:ph type="body" idx="1"/>
          </p:nvPr>
        </p:nvSpPr>
        <p:spPr>
          <a:xfrm>
            <a:off x="6107591" y="3203259"/>
            <a:ext cx="5223672" cy="2880344"/>
          </a:xfrm>
          <a:prstGeom prst="rect">
            <a:avLst/>
          </a:prstGeom>
          <a:noFill/>
          <a:ln>
            <a:noFill/>
          </a:ln>
        </p:spPr>
        <p:txBody>
          <a:bodyPr spcFirstLastPara="1" wrap="square" lIns="0" tIns="0" rIns="0" bIns="0" anchor="t" anchorCtr="0">
            <a:normAutofit/>
          </a:bodyPr>
          <a:lstStyle/>
          <a:p>
            <a:pPr marL="216000" lvl="0" indent="-216000" algn="l" rtl="0">
              <a:lnSpc>
                <a:spcPct val="90000"/>
              </a:lnSpc>
              <a:spcBef>
                <a:spcPts val="0"/>
              </a:spcBef>
              <a:spcAft>
                <a:spcPts val="0"/>
              </a:spcAft>
              <a:buSzPts val="1400"/>
              <a:buChar char="▪"/>
            </a:pPr>
            <a:r>
              <a:rPr lang="ru-RU" dirty="0"/>
              <a:t>Работа риелтора абсолютно дистанционно</a:t>
            </a:r>
            <a:endParaRPr dirty="0"/>
          </a:p>
          <a:p>
            <a:pPr marL="216000" lvl="0" indent="-216000" algn="l" rtl="0">
              <a:lnSpc>
                <a:spcPct val="90000"/>
              </a:lnSpc>
              <a:spcBef>
                <a:spcPts val="600"/>
              </a:spcBef>
              <a:spcAft>
                <a:spcPts val="0"/>
              </a:spcAft>
              <a:buSzPts val="1400"/>
              <a:buChar char="▪"/>
            </a:pPr>
            <a:r>
              <a:rPr lang="ru-RU" dirty="0"/>
              <a:t>Риелтор начинает работу после первого контакта с потребителем</a:t>
            </a:r>
            <a:endParaRPr dirty="0"/>
          </a:p>
          <a:p>
            <a:pPr marL="216000" lvl="0" indent="-216000" algn="l" rtl="0">
              <a:lnSpc>
                <a:spcPct val="90000"/>
              </a:lnSpc>
              <a:spcBef>
                <a:spcPts val="600"/>
              </a:spcBef>
              <a:spcAft>
                <a:spcPts val="0"/>
              </a:spcAft>
              <a:buSzPts val="1400"/>
              <a:buChar char="▪"/>
            </a:pPr>
            <a:r>
              <a:rPr lang="ru-RU" dirty="0"/>
              <a:t>Отказ от офисных встреч влечет за собой больше времени и возможности для конечного потребителя</a:t>
            </a:r>
            <a:endParaRPr dirty="0"/>
          </a:p>
          <a:p>
            <a:pPr marL="216000" lvl="0" indent="-216000" algn="l" rtl="0">
              <a:lnSpc>
                <a:spcPct val="90000"/>
              </a:lnSpc>
              <a:spcBef>
                <a:spcPts val="600"/>
              </a:spcBef>
              <a:spcAft>
                <a:spcPts val="0"/>
              </a:spcAft>
              <a:buSzPts val="1400"/>
              <a:buChar char="▪"/>
            </a:pPr>
            <a:r>
              <a:rPr lang="ru-RU" dirty="0"/>
              <a:t>Все переговоры будут идти в онлайн формате</a:t>
            </a:r>
          </a:p>
          <a:p>
            <a:pPr marL="216000" lvl="0" indent="-216000" algn="l" rtl="0">
              <a:lnSpc>
                <a:spcPct val="90000"/>
              </a:lnSpc>
              <a:spcBef>
                <a:spcPts val="600"/>
              </a:spcBef>
              <a:spcAft>
                <a:spcPts val="0"/>
              </a:spcAft>
              <a:buSzPts val="1400"/>
              <a:buChar char="▪"/>
            </a:pPr>
            <a:r>
              <a:rPr lang="ru-RU" dirty="0"/>
              <a:t>Низкие агентские комиссии для клиента = выше доверие</a:t>
            </a:r>
            <a:endParaRPr dirty="0"/>
          </a:p>
          <a:p>
            <a:pPr marL="216000" lvl="0" indent="-127099" algn="l" rtl="0">
              <a:lnSpc>
                <a:spcPct val="90000"/>
              </a:lnSpc>
              <a:spcBef>
                <a:spcPts val="600"/>
              </a:spcBef>
              <a:spcAft>
                <a:spcPts val="0"/>
              </a:spcAft>
              <a:buSzPts val="1400"/>
              <a:buNone/>
            </a:pPr>
            <a:endParaRPr dirty="0"/>
          </a:p>
        </p:txBody>
      </p:sp>
      <p:sp>
        <p:nvSpPr>
          <p:cNvPr id="564" name="Google Shape;564;p3"/>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ru-RU"/>
              <a:t>3</a:t>
            </a:fld>
            <a:endParaRPr/>
          </a:p>
        </p:txBody>
      </p:sp>
      <p:pic>
        <p:nvPicPr>
          <p:cNvPr id="565" name="Google Shape;565;p3" descr="Рукопожатие мужских рук над столом. На изображении также видно ноутбук и руку с ручкой"/>
          <p:cNvPicPr preferRelativeResize="0">
            <a:picLocks noGrp="1"/>
          </p:cNvPicPr>
          <p:nvPr>
            <p:ph type="pic" idx="2"/>
          </p:nvPr>
        </p:nvPicPr>
        <p:blipFill rotWithShape="1">
          <a:blip r:embed="rId3">
            <a:alphaModFix/>
          </a:blip>
          <a:srcRect/>
          <a:stretch/>
        </p:blipFill>
        <p:spPr>
          <a:xfrm>
            <a:off x="838200" y="765174"/>
            <a:ext cx="4429125" cy="6092825"/>
          </a:xfrm>
          <a:prstGeom prst="rect">
            <a:avLst/>
          </a:prstGeom>
          <a:noFill/>
          <a:ln>
            <a:noFill/>
          </a:ln>
        </p:spPr>
      </p:pic>
      <p:pic>
        <p:nvPicPr>
          <p:cNvPr id="566" name="Google Shape;566;p3"/>
          <p:cNvPicPr preferRelativeResize="0"/>
          <p:nvPr/>
        </p:nvPicPr>
        <p:blipFill rotWithShape="1">
          <a:blip r:embed="rId4">
            <a:alphaModFix/>
          </a:blip>
          <a:srcRect t="38419" b="38420"/>
          <a:stretch/>
        </p:blipFill>
        <p:spPr>
          <a:xfrm>
            <a:off x="9022080" y="673170"/>
            <a:ext cx="2331720" cy="53949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4"/>
          <p:cNvSpPr txBox="1">
            <a:spLocks noGrp="1"/>
          </p:cNvSpPr>
          <p:nvPr>
            <p:ph type="title"/>
          </p:nvPr>
        </p:nvSpPr>
        <p:spPr>
          <a:xfrm>
            <a:off x="838201" y="1985383"/>
            <a:ext cx="4422014" cy="13255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3600"/>
              <a:buFont typeface="Tahoma"/>
              <a:buNone/>
            </a:pPr>
            <a:r>
              <a:rPr lang="ru-RU"/>
              <a:t>ПРОДУКТ</a:t>
            </a:r>
            <a:endParaRPr/>
          </a:p>
        </p:txBody>
      </p:sp>
      <p:pic>
        <p:nvPicPr>
          <p:cNvPr id="573" name="Google Shape;573;p4" descr="Значок дома"/>
          <p:cNvPicPr preferRelativeResize="0">
            <a:picLocks noGrp="1"/>
          </p:cNvPicPr>
          <p:nvPr>
            <p:ph type="pic" idx="4"/>
          </p:nvPr>
        </p:nvPicPr>
        <p:blipFill rotWithShape="1">
          <a:blip r:embed="rId3">
            <a:alphaModFix/>
          </a:blip>
          <a:srcRect l="6818" r="6817"/>
          <a:stretch/>
        </p:blipFill>
        <p:spPr>
          <a:xfrm>
            <a:off x="5295403" y="1303786"/>
            <a:ext cx="731520" cy="731520"/>
          </a:xfrm>
          <a:prstGeom prst="rect">
            <a:avLst/>
          </a:prstGeom>
          <a:noFill/>
          <a:ln>
            <a:noFill/>
          </a:ln>
        </p:spPr>
      </p:pic>
      <p:sp>
        <p:nvSpPr>
          <p:cNvPr id="574" name="Google Shape;574;p4"/>
          <p:cNvSpPr txBox="1">
            <a:spLocks noGrp="1"/>
          </p:cNvSpPr>
          <p:nvPr>
            <p:ph type="body" idx="8"/>
          </p:nvPr>
        </p:nvSpPr>
        <p:spPr>
          <a:xfrm>
            <a:off x="6284490" y="1026327"/>
            <a:ext cx="4955429" cy="539496"/>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SzPts val="2000"/>
              <a:buNone/>
            </a:pPr>
            <a:r>
              <a:rPr lang="ru-RU"/>
              <a:t>Один юридический адрес</a:t>
            </a:r>
            <a:endParaRPr/>
          </a:p>
        </p:txBody>
      </p:sp>
      <p:sp>
        <p:nvSpPr>
          <p:cNvPr id="575" name="Google Shape;575;p4"/>
          <p:cNvSpPr txBox="1">
            <a:spLocks noGrp="1"/>
          </p:cNvSpPr>
          <p:nvPr>
            <p:ph type="body" idx="2"/>
          </p:nvPr>
        </p:nvSpPr>
        <p:spPr>
          <a:xfrm>
            <a:off x="6284490" y="1648384"/>
            <a:ext cx="4955429" cy="386922"/>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1400"/>
              <a:buNone/>
            </a:pPr>
            <a:r>
              <a:rPr lang="ru-RU"/>
              <a:t>Отказываясь от офисной суеты, мы даем возможность нашим сотрудникам больше времени на себя и на потребителя</a:t>
            </a:r>
            <a:endParaRPr/>
          </a:p>
        </p:txBody>
      </p:sp>
      <p:pic>
        <p:nvPicPr>
          <p:cNvPr id="576" name="Google Shape;576;p4" descr="Значок календаря"/>
          <p:cNvPicPr preferRelativeResize="0">
            <a:picLocks noGrp="1"/>
          </p:cNvPicPr>
          <p:nvPr>
            <p:ph type="pic" idx="7"/>
          </p:nvPr>
        </p:nvPicPr>
        <p:blipFill rotWithShape="1">
          <a:blip r:embed="rId4">
            <a:alphaModFix/>
          </a:blip>
          <a:srcRect l="6818" r="6817"/>
          <a:stretch/>
        </p:blipFill>
        <p:spPr>
          <a:xfrm>
            <a:off x="5295403" y="2482103"/>
            <a:ext cx="731520" cy="731520"/>
          </a:xfrm>
          <a:prstGeom prst="rect">
            <a:avLst/>
          </a:prstGeom>
          <a:noFill/>
          <a:ln>
            <a:noFill/>
          </a:ln>
        </p:spPr>
      </p:pic>
      <p:sp>
        <p:nvSpPr>
          <p:cNvPr id="577" name="Google Shape;577;p4"/>
          <p:cNvSpPr txBox="1">
            <a:spLocks noGrp="1"/>
          </p:cNvSpPr>
          <p:nvPr>
            <p:ph type="body" idx="17"/>
          </p:nvPr>
        </p:nvSpPr>
        <p:spPr>
          <a:xfrm>
            <a:off x="6284490" y="2205593"/>
            <a:ext cx="4955429" cy="539496"/>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SzPts val="2000"/>
              <a:buNone/>
            </a:pPr>
            <a:r>
              <a:rPr lang="ru-RU"/>
              <a:t>Распорядок рабочего графика</a:t>
            </a:r>
            <a:endParaRPr/>
          </a:p>
        </p:txBody>
      </p:sp>
      <p:sp>
        <p:nvSpPr>
          <p:cNvPr id="578" name="Google Shape;578;p4"/>
          <p:cNvSpPr txBox="1">
            <a:spLocks noGrp="1"/>
          </p:cNvSpPr>
          <p:nvPr>
            <p:ph type="body" idx="16"/>
          </p:nvPr>
        </p:nvSpPr>
        <p:spPr>
          <a:xfrm>
            <a:off x="6284490" y="2827650"/>
            <a:ext cx="4955429" cy="386922"/>
          </a:xfrm>
          <a:prstGeom prst="rect">
            <a:avLst/>
          </a:prstGeom>
          <a:noFill/>
          <a:ln>
            <a:noFill/>
          </a:ln>
        </p:spPr>
        <p:txBody>
          <a:bodyPr spcFirstLastPara="1" wrap="square" lIns="0" tIns="0" rIns="0" bIns="0" anchor="t" anchorCtr="0">
            <a:normAutofit fontScale="77500" lnSpcReduction="20000"/>
          </a:bodyPr>
          <a:lstStyle/>
          <a:p>
            <a:pPr marL="0" lvl="0" indent="0" algn="l" rtl="0">
              <a:lnSpc>
                <a:spcPct val="90000"/>
              </a:lnSpc>
              <a:spcBef>
                <a:spcPts val="0"/>
              </a:spcBef>
              <a:spcAft>
                <a:spcPts val="0"/>
              </a:spcAft>
              <a:buSzPct val="100000"/>
              <a:buNone/>
            </a:pPr>
            <a:r>
              <a:rPr lang="ru-RU"/>
              <a:t>У риелторов будет возможность работать 24\7. По своему опыту работой риелтора я понимаю какие потребители попадаются и как сложно под них подстраиваться если ты еще и работаешь в офисе с определенным рабочим графиком</a:t>
            </a:r>
            <a:endParaRPr/>
          </a:p>
        </p:txBody>
      </p:sp>
      <p:pic>
        <p:nvPicPr>
          <p:cNvPr id="579" name="Google Shape;579;p4" descr="Значок здания"/>
          <p:cNvPicPr preferRelativeResize="0">
            <a:picLocks noGrp="1"/>
          </p:cNvPicPr>
          <p:nvPr>
            <p:ph type="pic" idx="6"/>
          </p:nvPr>
        </p:nvPicPr>
        <p:blipFill rotWithShape="1">
          <a:blip r:embed="rId5">
            <a:alphaModFix/>
          </a:blip>
          <a:srcRect l="6912" r="6911"/>
          <a:stretch/>
        </p:blipFill>
        <p:spPr>
          <a:xfrm>
            <a:off x="5295403" y="3660420"/>
            <a:ext cx="731520" cy="731520"/>
          </a:xfrm>
          <a:prstGeom prst="rect">
            <a:avLst/>
          </a:prstGeom>
          <a:noFill/>
          <a:ln>
            <a:noFill/>
          </a:ln>
        </p:spPr>
      </p:pic>
      <p:sp>
        <p:nvSpPr>
          <p:cNvPr id="580" name="Google Shape;580;p4"/>
          <p:cNvSpPr txBox="1">
            <a:spLocks noGrp="1"/>
          </p:cNvSpPr>
          <p:nvPr>
            <p:ph type="body" idx="15"/>
          </p:nvPr>
        </p:nvSpPr>
        <p:spPr>
          <a:xfrm>
            <a:off x="6284490" y="3384859"/>
            <a:ext cx="4955429" cy="539496"/>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SzPts val="2000"/>
              <a:buNone/>
            </a:pPr>
            <a:r>
              <a:rPr lang="ru-RU"/>
              <a:t>Офис</a:t>
            </a:r>
            <a:endParaRPr/>
          </a:p>
        </p:txBody>
      </p:sp>
      <p:sp>
        <p:nvSpPr>
          <p:cNvPr id="581" name="Google Shape;581;p4"/>
          <p:cNvSpPr txBox="1">
            <a:spLocks noGrp="1"/>
          </p:cNvSpPr>
          <p:nvPr>
            <p:ph type="body" idx="14"/>
          </p:nvPr>
        </p:nvSpPr>
        <p:spPr>
          <a:xfrm>
            <a:off x="6284490" y="4006916"/>
            <a:ext cx="4955429" cy="386922"/>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1400"/>
              <a:buNone/>
            </a:pPr>
            <a:r>
              <a:rPr lang="ru-RU" dirty="0"/>
              <a:t>Три офиса в трех городах РК для набора риелторов и их дальнейшего обучения</a:t>
            </a:r>
            <a:endParaRPr dirty="0"/>
          </a:p>
        </p:txBody>
      </p:sp>
      <p:pic>
        <p:nvPicPr>
          <p:cNvPr id="582" name="Google Shape;582;p4" descr="Значок небоскреба"/>
          <p:cNvPicPr preferRelativeResize="0">
            <a:picLocks noGrp="1"/>
          </p:cNvPicPr>
          <p:nvPr>
            <p:ph type="pic" idx="5"/>
          </p:nvPr>
        </p:nvPicPr>
        <p:blipFill rotWithShape="1">
          <a:blip r:embed="rId6">
            <a:alphaModFix/>
          </a:blip>
          <a:srcRect l="6912" r="6911"/>
          <a:stretch/>
        </p:blipFill>
        <p:spPr>
          <a:xfrm>
            <a:off x="5295403" y="4838737"/>
            <a:ext cx="731520" cy="731520"/>
          </a:xfrm>
          <a:prstGeom prst="rect">
            <a:avLst/>
          </a:prstGeom>
          <a:noFill/>
          <a:ln>
            <a:noFill/>
          </a:ln>
        </p:spPr>
      </p:pic>
      <p:sp>
        <p:nvSpPr>
          <p:cNvPr id="583" name="Google Shape;583;p4"/>
          <p:cNvSpPr txBox="1">
            <a:spLocks noGrp="1"/>
          </p:cNvSpPr>
          <p:nvPr>
            <p:ph type="body" idx="13"/>
          </p:nvPr>
        </p:nvSpPr>
        <p:spPr>
          <a:xfrm>
            <a:off x="6284490" y="4564125"/>
            <a:ext cx="4955429" cy="539496"/>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SzPts val="2000"/>
              <a:buNone/>
            </a:pPr>
            <a:r>
              <a:rPr lang="ru-RU" dirty="0"/>
              <a:t>Потребитель</a:t>
            </a:r>
            <a:endParaRPr dirty="0"/>
          </a:p>
        </p:txBody>
      </p:sp>
      <p:sp>
        <p:nvSpPr>
          <p:cNvPr id="584" name="Google Shape;584;p4"/>
          <p:cNvSpPr txBox="1">
            <a:spLocks noGrp="1"/>
          </p:cNvSpPr>
          <p:nvPr>
            <p:ph type="body" idx="9"/>
          </p:nvPr>
        </p:nvSpPr>
        <p:spPr>
          <a:xfrm>
            <a:off x="6284490" y="5186182"/>
            <a:ext cx="4955429" cy="386922"/>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1400"/>
              <a:buNone/>
            </a:pPr>
            <a:r>
              <a:rPr lang="ru-RU" dirty="0"/>
              <a:t>Для конечного потребителя мы приготовили то, чего другие компании не делают из-за своей жадности</a:t>
            </a:r>
            <a:endParaRPr dirty="0"/>
          </a:p>
        </p:txBody>
      </p:sp>
      <p:sp>
        <p:nvSpPr>
          <p:cNvPr id="585" name="Google Shape;585;p4"/>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ru-RU"/>
              <a:t>4</a:t>
            </a:fld>
            <a:endParaRPr/>
          </a:p>
        </p:txBody>
      </p:sp>
      <p:pic>
        <p:nvPicPr>
          <p:cNvPr id="586" name="Google Shape;586;p4"/>
          <p:cNvPicPr preferRelativeResize="0"/>
          <p:nvPr/>
        </p:nvPicPr>
        <p:blipFill rotWithShape="1">
          <a:blip r:embed="rId7">
            <a:alphaModFix/>
          </a:blip>
          <a:srcRect t="38419" b="38420"/>
          <a:stretch/>
        </p:blipFill>
        <p:spPr>
          <a:xfrm>
            <a:off x="838201" y="1026327"/>
            <a:ext cx="2331720" cy="5394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5"/>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ru-RU"/>
              <a:t>5</a:t>
            </a:fld>
            <a:endParaRPr/>
          </a:p>
        </p:txBody>
      </p:sp>
      <p:sp>
        <p:nvSpPr>
          <p:cNvPr id="593" name="Google Shape;593;p5"/>
          <p:cNvSpPr txBox="1">
            <a:spLocks noGrp="1"/>
          </p:cNvSpPr>
          <p:nvPr>
            <p:ph type="title"/>
          </p:nvPr>
        </p:nvSpPr>
        <p:spPr>
          <a:xfrm>
            <a:off x="6958722" y="1656048"/>
            <a:ext cx="4405067" cy="13255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3600"/>
              <a:buFont typeface="Tahoma"/>
              <a:buNone/>
            </a:pPr>
            <a:r>
              <a:rPr lang="ru-RU"/>
              <a:t>ПРОДУКТ</a:t>
            </a:r>
            <a:br>
              <a:rPr lang="ru-RU"/>
            </a:br>
            <a:r>
              <a:rPr lang="ru-RU"/>
              <a:t>ЧАСТЬ 2</a:t>
            </a:r>
            <a:endParaRPr/>
          </a:p>
        </p:txBody>
      </p:sp>
      <p:sp>
        <p:nvSpPr>
          <p:cNvPr id="594" name="Google Shape;594;p5"/>
          <p:cNvSpPr txBox="1">
            <a:spLocks noGrp="1"/>
          </p:cNvSpPr>
          <p:nvPr>
            <p:ph type="body" idx="1"/>
          </p:nvPr>
        </p:nvSpPr>
        <p:spPr>
          <a:xfrm>
            <a:off x="6958722" y="3495781"/>
            <a:ext cx="4412151" cy="539496"/>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SzPts val="1800"/>
              <a:buNone/>
            </a:pPr>
            <a:r>
              <a:rPr lang="ru-RU" dirty="0"/>
              <a:t>От </a:t>
            </a:r>
            <a:r>
              <a:rPr lang="ru-RU" dirty="0" err="1"/>
              <a:t>нейминга</a:t>
            </a:r>
            <a:r>
              <a:rPr lang="ru-RU" dirty="0"/>
              <a:t> конечного продукта зависит все!</a:t>
            </a:r>
            <a:endParaRPr dirty="0"/>
          </a:p>
        </p:txBody>
      </p:sp>
      <p:sp>
        <p:nvSpPr>
          <p:cNvPr id="595" name="Google Shape;595;p5"/>
          <p:cNvSpPr txBox="1">
            <a:spLocks noGrp="1"/>
          </p:cNvSpPr>
          <p:nvPr>
            <p:ph type="body" idx="2"/>
          </p:nvPr>
        </p:nvSpPr>
        <p:spPr>
          <a:xfrm>
            <a:off x="6942680" y="4179662"/>
            <a:ext cx="4405066" cy="1159884"/>
          </a:xfrm>
          <a:prstGeom prst="rect">
            <a:avLst/>
          </a:prstGeom>
          <a:noFill/>
          <a:ln>
            <a:noFill/>
          </a:ln>
        </p:spPr>
        <p:txBody>
          <a:bodyPr spcFirstLastPara="1" wrap="square" lIns="0" tIns="0" rIns="0" bIns="0" anchor="t" anchorCtr="0">
            <a:normAutofit fontScale="92500" lnSpcReduction="10000"/>
          </a:bodyPr>
          <a:lstStyle/>
          <a:p>
            <a:pPr marL="216000" lvl="0" indent="-216000" algn="l" rtl="0">
              <a:lnSpc>
                <a:spcPct val="90000"/>
              </a:lnSpc>
              <a:spcBef>
                <a:spcPts val="0"/>
              </a:spcBef>
              <a:spcAft>
                <a:spcPts val="0"/>
              </a:spcAft>
              <a:buClr>
                <a:schemeClr val="accent1"/>
              </a:buClr>
              <a:buSzPct val="100000"/>
              <a:buFont typeface="Noto Sans Symbols"/>
              <a:buChar char="▪"/>
            </a:pPr>
            <a:r>
              <a:rPr lang="ru-RU"/>
              <a:t>В условиях высокой конкуренции нейминг помогает выделить продукт среди аналогов. Если перед потребителем стоит выбор, какой продукт выбрать из двух похожих вариантов, он выберет тот, который выпускает более известный ему бренд.  Исследование, проведенное в 1964 году, показало — название влияет на восприятие продукта.</a:t>
            </a:r>
            <a:endParaRPr/>
          </a:p>
        </p:txBody>
      </p:sp>
      <p:pic>
        <p:nvPicPr>
          <p:cNvPr id="596" name="Google Shape;596;p5" descr="Монеты и банкноты"/>
          <p:cNvPicPr preferRelativeResize="0">
            <a:picLocks noGrp="1"/>
          </p:cNvPicPr>
          <p:nvPr>
            <p:ph type="pic" idx="3"/>
          </p:nvPr>
        </p:nvPicPr>
        <p:blipFill rotWithShape="1">
          <a:blip r:embed="rId3">
            <a:alphaModFix/>
          </a:blip>
          <a:srcRect/>
          <a:stretch/>
        </p:blipFill>
        <p:spPr>
          <a:xfrm>
            <a:off x="1284270" y="1243173"/>
            <a:ext cx="4387066" cy="2427874"/>
          </a:xfrm>
          <a:prstGeom prst="rect">
            <a:avLst/>
          </a:prstGeom>
          <a:noFill/>
          <a:ln>
            <a:noFill/>
          </a:ln>
        </p:spPr>
      </p:pic>
      <p:pic>
        <p:nvPicPr>
          <p:cNvPr id="597" name="Google Shape;597;p5"/>
          <p:cNvPicPr preferRelativeResize="0"/>
          <p:nvPr/>
        </p:nvPicPr>
        <p:blipFill rotWithShape="1">
          <a:blip r:embed="rId4">
            <a:alphaModFix/>
          </a:blip>
          <a:srcRect t="38419" b="38420"/>
          <a:stretch/>
        </p:blipFill>
        <p:spPr>
          <a:xfrm>
            <a:off x="9016026" y="1241915"/>
            <a:ext cx="2331720" cy="5394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6"/>
          <p:cNvSpPr txBox="1">
            <a:spLocks noGrp="1"/>
          </p:cNvSpPr>
          <p:nvPr>
            <p:ph type="title"/>
          </p:nvPr>
        </p:nvSpPr>
        <p:spPr>
          <a:xfrm>
            <a:off x="838201" y="617258"/>
            <a:ext cx="7800832" cy="594132"/>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3600"/>
              <a:buFont typeface="Tahoma"/>
              <a:buNone/>
            </a:pPr>
            <a:r>
              <a:rPr lang="ru-RU"/>
              <a:t>БИЗНЕС-МОДЕЛЬ</a:t>
            </a:r>
            <a:endParaRPr/>
          </a:p>
        </p:txBody>
      </p:sp>
      <p:sp>
        <p:nvSpPr>
          <p:cNvPr id="604" name="Google Shape;604;p6"/>
          <p:cNvSpPr txBox="1">
            <a:spLocks noGrp="1"/>
          </p:cNvSpPr>
          <p:nvPr>
            <p:ph type="body" idx="1"/>
          </p:nvPr>
        </p:nvSpPr>
        <p:spPr>
          <a:xfrm>
            <a:off x="862258" y="1740127"/>
            <a:ext cx="7800832" cy="93960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1800"/>
              <a:buNone/>
            </a:pPr>
            <a:r>
              <a:rPr lang="ru-RU"/>
              <a:t>Бизнес модель данного проекта состоит в том, чтобы максимально душить всех конкурентов на рынке</a:t>
            </a:r>
            <a:endParaRPr/>
          </a:p>
        </p:txBody>
      </p:sp>
      <p:sp>
        <p:nvSpPr>
          <p:cNvPr id="605" name="Google Shape;605;p6"/>
          <p:cNvSpPr txBox="1">
            <a:spLocks noGrp="1"/>
          </p:cNvSpPr>
          <p:nvPr>
            <p:ph type="body" idx="5"/>
          </p:nvPr>
        </p:nvSpPr>
        <p:spPr>
          <a:xfrm>
            <a:off x="862258" y="2780485"/>
            <a:ext cx="1188720" cy="1188720"/>
          </a:xfrm>
          <a:prstGeom prst="rect">
            <a:avLst/>
          </a:prstGeom>
          <a:solidFill>
            <a:schemeClr val="lt2">
              <a:alpha val="49803"/>
            </a:schemeClr>
          </a:solidFill>
          <a:ln>
            <a:noFill/>
          </a:ln>
        </p:spPr>
        <p:txBody>
          <a:bodyPr spcFirstLastPara="1" wrap="square" lIns="0" tIns="0" rIns="0" bIns="0" anchor="ctr" anchorCtr="0">
            <a:normAutofit/>
          </a:bodyPr>
          <a:lstStyle/>
          <a:p>
            <a:pPr marL="0" lvl="0" indent="0" algn="ctr" rtl="0">
              <a:lnSpc>
                <a:spcPct val="90000"/>
              </a:lnSpc>
              <a:spcBef>
                <a:spcPts val="0"/>
              </a:spcBef>
              <a:spcAft>
                <a:spcPts val="0"/>
              </a:spcAft>
              <a:buSzPts val="7000"/>
              <a:buNone/>
            </a:pPr>
            <a:r>
              <a:rPr lang="ru-RU">
                <a:solidFill>
                  <a:srgbClr val="006F83"/>
                </a:solidFill>
              </a:rPr>
              <a:t>1</a:t>
            </a:r>
            <a:endParaRPr/>
          </a:p>
        </p:txBody>
      </p:sp>
      <p:sp>
        <p:nvSpPr>
          <p:cNvPr id="606" name="Google Shape;606;p6"/>
          <p:cNvSpPr txBox="1">
            <a:spLocks noGrp="1"/>
          </p:cNvSpPr>
          <p:nvPr>
            <p:ph type="body" idx="3"/>
          </p:nvPr>
        </p:nvSpPr>
        <p:spPr>
          <a:xfrm>
            <a:off x="1216020" y="4002722"/>
            <a:ext cx="2926080" cy="467382"/>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SzPts val="2200"/>
              <a:buNone/>
            </a:pPr>
            <a:r>
              <a:rPr lang="ru-RU"/>
              <a:t>Цена</a:t>
            </a:r>
            <a:endParaRPr/>
          </a:p>
        </p:txBody>
      </p:sp>
      <p:sp>
        <p:nvSpPr>
          <p:cNvPr id="607" name="Google Shape;607;p6"/>
          <p:cNvSpPr txBox="1">
            <a:spLocks noGrp="1"/>
          </p:cNvSpPr>
          <p:nvPr>
            <p:ph type="body" idx="2"/>
          </p:nvPr>
        </p:nvSpPr>
        <p:spPr>
          <a:xfrm>
            <a:off x="1216020" y="4552664"/>
            <a:ext cx="2926080" cy="1135351"/>
          </a:xfrm>
          <a:prstGeom prst="rect">
            <a:avLst/>
          </a:prstGeom>
          <a:noFill/>
          <a:ln>
            <a:noFill/>
          </a:ln>
        </p:spPr>
        <p:txBody>
          <a:bodyPr spcFirstLastPara="1" wrap="square" lIns="0" tIns="0" rIns="0" bIns="0" anchor="t" anchorCtr="0">
            <a:normAutofit fontScale="92500" lnSpcReduction="20000"/>
          </a:bodyPr>
          <a:lstStyle/>
          <a:p>
            <a:pPr marL="0" lvl="0" indent="0" algn="l" rtl="0">
              <a:lnSpc>
                <a:spcPct val="90000"/>
              </a:lnSpc>
              <a:spcBef>
                <a:spcPts val="0"/>
              </a:spcBef>
              <a:spcAft>
                <a:spcPts val="0"/>
              </a:spcAft>
              <a:buSzPct val="100000"/>
              <a:buNone/>
            </a:pPr>
            <a:r>
              <a:rPr lang="ru-RU"/>
              <a:t>От стоимости услуг зависит многое. Но самое главное это подача. Мы будем максимально демпинговать ценами. Для потребителей мы максимально будем снижать стоимость наших услуг. А для наших риелторов мы максимально будем увеличивать процентные вознаграждения от сделок!</a:t>
            </a:r>
            <a:endParaRPr/>
          </a:p>
          <a:p>
            <a:pPr marL="0" lvl="0" indent="0" algn="l" rtl="0">
              <a:lnSpc>
                <a:spcPct val="90000"/>
              </a:lnSpc>
              <a:spcBef>
                <a:spcPts val="600"/>
              </a:spcBef>
              <a:spcAft>
                <a:spcPts val="0"/>
              </a:spcAft>
              <a:buSzPct val="100000"/>
              <a:buNone/>
            </a:pPr>
            <a:endParaRPr/>
          </a:p>
        </p:txBody>
      </p:sp>
      <p:sp>
        <p:nvSpPr>
          <p:cNvPr id="608" name="Google Shape;608;p6"/>
          <p:cNvSpPr txBox="1">
            <a:spLocks noGrp="1"/>
          </p:cNvSpPr>
          <p:nvPr>
            <p:ph type="body" idx="8"/>
          </p:nvPr>
        </p:nvSpPr>
        <p:spPr>
          <a:xfrm>
            <a:off x="4480613" y="2780485"/>
            <a:ext cx="1188720" cy="1188720"/>
          </a:xfrm>
          <a:prstGeom prst="rect">
            <a:avLst/>
          </a:prstGeom>
          <a:solidFill>
            <a:schemeClr val="lt2">
              <a:alpha val="49803"/>
            </a:schemeClr>
          </a:solidFill>
          <a:ln>
            <a:noFill/>
          </a:ln>
        </p:spPr>
        <p:txBody>
          <a:bodyPr spcFirstLastPara="1" wrap="square" lIns="0" tIns="0" rIns="0" bIns="0" anchor="ctr" anchorCtr="0">
            <a:normAutofit/>
          </a:bodyPr>
          <a:lstStyle/>
          <a:p>
            <a:pPr marL="0" lvl="0" indent="0" algn="ctr" rtl="0">
              <a:lnSpc>
                <a:spcPct val="90000"/>
              </a:lnSpc>
              <a:spcBef>
                <a:spcPts val="0"/>
              </a:spcBef>
              <a:spcAft>
                <a:spcPts val="0"/>
              </a:spcAft>
              <a:buSzPts val="7000"/>
              <a:buNone/>
            </a:pPr>
            <a:r>
              <a:rPr lang="ru-RU">
                <a:solidFill>
                  <a:srgbClr val="006F83"/>
                </a:solidFill>
              </a:rPr>
              <a:t>2</a:t>
            </a:r>
            <a:endParaRPr/>
          </a:p>
        </p:txBody>
      </p:sp>
      <p:sp>
        <p:nvSpPr>
          <p:cNvPr id="609" name="Google Shape;609;p6"/>
          <p:cNvSpPr txBox="1">
            <a:spLocks noGrp="1"/>
          </p:cNvSpPr>
          <p:nvPr>
            <p:ph type="body" idx="7"/>
          </p:nvPr>
        </p:nvSpPr>
        <p:spPr>
          <a:xfrm>
            <a:off x="4834375" y="4002722"/>
            <a:ext cx="2926080" cy="467382"/>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SzPts val="2200"/>
              <a:buNone/>
            </a:pPr>
            <a:r>
              <a:rPr lang="ru-RU"/>
              <a:t>Реклама</a:t>
            </a:r>
            <a:endParaRPr/>
          </a:p>
        </p:txBody>
      </p:sp>
      <p:sp>
        <p:nvSpPr>
          <p:cNvPr id="610" name="Google Shape;610;p6"/>
          <p:cNvSpPr txBox="1">
            <a:spLocks noGrp="1"/>
          </p:cNvSpPr>
          <p:nvPr>
            <p:ph type="body" idx="6"/>
          </p:nvPr>
        </p:nvSpPr>
        <p:spPr>
          <a:xfrm>
            <a:off x="4834375" y="4552664"/>
            <a:ext cx="2926080" cy="113535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1400"/>
              <a:buNone/>
            </a:pPr>
            <a:r>
              <a:rPr lang="ru-RU"/>
              <a:t>Без вложении в рекламу мы не сможем воплотить в реальность свои идеи. И захват рынка реклам как ничто другое в этом нам поможет!</a:t>
            </a:r>
            <a:endParaRPr/>
          </a:p>
        </p:txBody>
      </p:sp>
      <p:sp>
        <p:nvSpPr>
          <p:cNvPr id="611" name="Google Shape;611;p6"/>
          <p:cNvSpPr txBox="1">
            <a:spLocks noGrp="1"/>
          </p:cNvSpPr>
          <p:nvPr>
            <p:ph type="body" idx="14"/>
          </p:nvPr>
        </p:nvSpPr>
        <p:spPr>
          <a:xfrm>
            <a:off x="8098969" y="2780485"/>
            <a:ext cx="1188720" cy="1188720"/>
          </a:xfrm>
          <a:prstGeom prst="rect">
            <a:avLst/>
          </a:prstGeom>
          <a:solidFill>
            <a:schemeClr val="lt2">
              <a:alpha val="49803"/>
            </a:schemeClr>
          </a:solidFill>
          <a:ln>
            <a:noFill/>
          </a:ln>
        </p:spPr>
        <p:txBody>
          <a:bodyPr spcFirstLastPara="1" wrap="square" lIns="0" tIns="0" rIns="0" bIns="0" anchor="ctr" anchorCtr="0">
            <a:normAutofit/>
          </a:bodyPr>
          <a:lstStyle/>
          <a:p>
            <a:pPr marL="0" lvl="0" indent="0" algn="ctr" rtl="0">
              <a:lnSpc>
                <a:spcPct val="90000"/>
              </a:lnSpc>
              <a:spcBef>
                <a:spcPts val="0"/>
              </a:spcBef>
              <a:spcAft>
                <a:spcPts val="0"/>
              </a:spcAft>
              <a:buSzPts val="7000"/>
              <a:buNone/>
            </a:pPr>
            <a:r>
              <a:rPr lang="ru-RU">
                <a:solidFill>
                  <a:srgbClr val="006F83"/>
                </a:solidFill>
              </a:rPr>
              <a:t>3</a:t>
            </a:r>
            <a:endParaRPr/>
          </a:p>
        </p:txBody>
      </p:sp>
      <p:sp>
        <p:nvSpPr>
          <p:cNvPr id="612" name="Google Shape;612;p6"/>
          <p:cNvSpPr txBox="1">
            <a:spLocks noGrp="1"/>
          </p:cNvSpPr>
          <p:nvPr>
            <p:ph type="body" idx="13"/>
          </p:nvPr>
        </p:nvSpPr>
        <p:spPr>
          <a:xfrm>
            <a:off x="8452730" y="4002722"/>
            <a:ext cx="3216355" cy="467382"/>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SzPts val="2035"/>
              <a:buNone/>
            </a:pPr>
            <a:r>
              <a:rPr lang="ru-RU" sz="1935"/>
              <a:t>Конкурентоспособность</a:t>
            </a:r>
            <a:endParaRPr sz="1935"/>
          </a:p>
        </p:txBody>
      </p:sp>
      <p:sp>
        <p:nvSpPr>
          <p:cNvPr id="613" name="Google Shape;613;p6"/>
          <p:cNvSpPr txBox="1">
            <a:spLocks noGrp="1"/>
          </p:cNvSpPr>
          <p:nvPr>
            <p:ph type="body" idx="9"/>
          </p:nvPr>
        </p:nvSpPr>
        <p:spPr>
          <a:xfrm>
            <a:off x="8452731" y="4552664"/>
            <a:ext cx="2926080" cy="1135351"/>
          </a:xfrm>
          <a:prstGeom prst="rect">
            <a:avLst/>
          </a:prstGeom>
          <a:noFill/>
          <a:ln>
            <a:noFill/>
          </a:ln>
        </p:spPr>
        <p:txBody>
          <a:bodyPr spcFirstLastPara="1" wrap="square" lIns="0" tIns="0" rIns="0" bIns="0" anchor="t" anchorCtr="0">
            <a:normAutofit lnSpcReduction="10000"/>
          </a:bodyPr>
          <a:lstStyle/>
          <a:p>
            <a:pPr marL="0" lvl="0" indent="0" algn="l" rtl="0">
              <a:lnSpc>
                <a:spcPct val="90000"/>
              </a:lnSpc>
              <a:spcBef>
                <a:spcPts val="0"/>
              </a:spcBef>
              <a:spcAft>
                <a:spcPts val="0"/>
              </a:spcAft>
              <a:buSzPts val="1400"/>
              <a:buNone/>
            </a:pPr>
            <a:r>
              <a:rPr lang="ru-RU" dirty="0"/>
              <a:t>Берем в команду только молодых сотрудников. От Генерального директора до HR менеджера. У нас должны работать лишь те, кто голоден к успехам и те кто стремится сотворить историю вместе с нами!</a:t>
            </a:r>
            <a:endParaRPr dirty="0"/>
          </a:p>
        </p:txBody>
      </p:sp>
      <p:sp>
        <p:nvSpPr>
          <p:cNvPr id="614" name="Google Shape;614;p6"/>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ru-RU"/>
              <a:t>6</a:t>
            </a:fld>
            <a:endParaRPr/>
          </a:p>
        </p:txBody>
      </p:sp>
      <p:pic>
        <p:nvPicPr>
          <p:cNvPr id="615" name="Google Shape;615;p6"/>
          <p:cNvPicPr preferRelativeResize="0"/>
          <p:nvPr/>
        </p:nvPicPr>
        <p:blipFill rotWithShape="1">
          <a:blip r:embed="rId3">
            <a:alphaModFix/>
          </a:blip>
          <a:srcRect t="38419" b="38420"/>
          <a:stretch/>
        </p:blipFill>
        <p:spPr>
          <a:xfrm>
            <a:off x="9337365" y="617258"/>
            <a:ext cx="2331720" cy="53949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0"/>
        <p:cNvGrpSpPr/>
        <p:nvPr/>
      </p:nvGrpSpPr>
      <p:grpSpPr>
        <a:xfrm>
          <a:off x="0" y="0"/>
          <a:ext cx="0" cy="0"/>
          <a:chOff x="0" y="0"/>
          <a:chExt cx="0" cy="0"/>
        </a:xfrm>
      </p:grpSpPr>
      <p:sp>
        <p:nvSpPr>
          <p:cNvPr id="621" name="Google Shape;621;p7"/>
          <p:cNvSpPr txBox="1">
            <a:spLocks noGrp="1"/>
          </p:cNvSpPr>
          <p:nvPr>
            <p:ph type="title"/>
          </p:nvPr>
        </p:nvSpPr>
        <p:spPr>
          <a:xfrm>
            <a:off x="838201" y="1904701"/>
            <a:ext cx="4422014" cy="13255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3600"/>
              <a:buFont typeface="Tahoma"/>
              <a:buNone/>
            </a:pPr>
            <a:r>
              <a:rPr lang="ru-RU"/>
              <a:t>РЫНОЧНАЯ</a:t>
            </a:r>
            <a:br>
              <a:rPr lang="ru-RU"/>
            </a:br>
            <a:r>
              <a:rPr lang="ru-RU"/>
              <a:t>ВОЗМОЖНОСТЬ</a:t>
            </a:r>
            <a:endParaRPr/>
          </a:p>
        </p:txBody>
      </p:sp>
      <p:sp>
        <p:nvSpPr>
          <p:cNvPr id="622" name="Google Shape;622;p7"/>
          <p:cNvSpPr txBox="1">
            <a:spLocks noGrp="1"/>
          </p:cNvSpPr>
          <p:nvPr>
            <p:ph type="body" idx="5"/>
          </p:nvPr>
        </p:nvSpPr>
        <p:spPr>
          <a:xfrm>
            <a:off x="6284489" y="976103"/>
            <a:ext cx="4955429" cy="112842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7000"/>
              <a:buNone/>
            </a:pPr>
            <a:r>
              <a:rPr lang="ru-RU"/>
              <a:t>31 071</a:t>
            </a:r>
            <a:endParaRPr/>
          </a:p>
        </p:txBody>
      </p:sp>
      <p:sp>
        <p:nvSpPr>
          <p:cNvPr id="623" name="Google Shape;623;p7"/>
          <p:cNvSpPr txBox="1">
            <a:spLocks noGrp="1"/>
          </p:cNvSpPr>
          <p:nvPr>
            <p:ph type="body" idx="4"/>
          </p:nvPr>
        </p:nvSpPr>
        <p:spPr>
          <a:xfrm>
            <a:off x="6284490" y="2107734"/>
            <a:ext cx="4955429" cy="430592"/>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SzPts val="2000"/>
              <a:buNone/>
            </a:pPr>
            <a:r>
              <a:rPr lang="ru-RU"/>
              <a:t>Количество сделок за месяц</a:t>
            </a:r>
            <a:endParaRPr/>
          </a:p>
        </p:txBody>
      </p:sp>
      <p:sp>
        <p:nvSpPr>
          <p:cNvPr id="624" name="Google Shape;624;p7"/>
          <p:cNvSpPr txBox="1">
            <a:spLocks noGrp="1"/>
          </p:cNvSpPr>
          <p:nvPr>
            <p:ph type="body" idx="2"/>
          </p:nvPr>
        </p:nvSpPr>
        <p:spPr>
          <a:xfrm>
            <a:off x="6284490" y="2620884"/>
            <a:ext cx="4955429" cy="808115"/>
          </a:xfrm>
          <a:prstGeom prst="rect">
            <a:avLst/>
          </a:prstGeom>
          <a:noFill/>
          <a:ln>
            <a:noFill/>
          </a:ln>
        </p:spPr>
        <p:txBody>
          <a:bodyPr spcFirstLastPara="1" wrap="square" lIns="0" tIns="0" rIns="0" bIns="0" anchor="t" anchorCtr="0">
            <a:normAutofit fontScale="92500"/>
          </a:bodyPr>
          <a:lstStyle/>
          <a:p>
            <a:pPr marL="0" lvl="0" indent="0" algn="l" rtl="0">
              <a:lnSpc>
                <a:spcPct val="90000"/>
              </a:lnSpc>
              <a:spcBef>
                <a:spcPts val="0"/>
              </a:spcBef>
              <a:spcAft>
                <a:spcPts val="0"/>
              </a:spcAft>
              <a:buClr>
                <a:schemeClr val="lt2"/>
              </a:buClr>
              <a:buSzPts val="1400"/>
              <a:buFont typeface="Noto Sans Symbols"/>
              <a:buNone/>
            </a:pPr>
            <a:r>
              <a:rPr lang="ru-RU"/>
              <a:t>На 10 июня 2024г. количество зарегистрированных сделок купли-продажи жилья составило 31 071, из них 24 993 по квартирам в многоквартирных домах. По сравнению с маем 2023г. (25 588) количество сделок купли-продажи жилья значительно увеличилась</a:t>
            </a:r>
            <a:endParaRPr/>
          </a:p>
        </p:txBody>
      </p:sp>
      <p:sp>
        <p:nvSpPr>
          <p:cNvPr id="625" name="Google Shape;625;p7"/>
          <p:cNvSpPr txBox="1">
            <a:spLocks noGrp="1"/>
          </p:cNvSpPr>
          <p:nvPr>
            <p:ph type="body" idx="8"/>
          </p:nvPr>
        </p:nvSpPr>
        <p:spPr>
          <a:xfrm>
            <a:off x="6284489" y="3676284"/>
            <a:ext cx="5409764" cy="112842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7000"/>
              <a:buNone/>
            </a:pPr>
            <a:r>
              <a:rPr lang="ru-RU"/>
              <a:t>49 344 000</a:t>
            </a:r>
            <a:endParaRPr/>
          </a:p>
        </p:txBody>
      </p:sp>
      <p:sp>
        <p:nvSpPr>
          <p:cNvPr id="626" name="Google Shape;626;p7"/>
          <p:cNvSpPr txBox="1">
            <a:spLocks noGrp="1"/>
          </p:cNvSpPr>
          <p:nvPr>
            <p:ph type="body" idx="7"/>
          </p:nvPr>
        </p:nvSpPr>
        <p:spPr>
          <a:xfrm>
            <a:off x="6284490" y="4807915"/>
            <a:ext cx="4955429" cy="430592"/>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SzPts val="2000"/>
              <a:buNone/>
            </a:pPr>
            <a:r>
              <a:rPr lang="ru-RU"/>
              <a:t>Прибыль при захвате 20% рынка РК</a:t>
            </a:r>
            <a:endParaRPr/>
          </a:p>
        </p:txBody>
      </p:sp>
      <p:sp>
        <p:nvSpPr>
          <p:cNvPr id="627" name="Google Shape;627;p7"/>
          <p:cNvSpPr txBox="1">
            <a:spLocks noGrp="1"/>
          </p:cNvSpPr>
          <p:nvPr>
            <p:ph type="body" idx="6"/>
          </p:nvPr>
        </p:nvSpPr>
        <p:spPr>
          <a:xfrm>
            <a:off x="6284490" y="5321068"/>
            <a:ext cx="4955429" cy="548574"/>
          </a:xfrm>
          <a:prstGeom prst="rect">
            <a:avLst/>
          </a:prstGeom>
          <a:noFill/>
          <a:ln>
            <a:noFill/>
          </a:ln>
        </p:spPr>
        <p:txBody>
          <a:bodyPr spcFirstLastPara="1" wrap="square" lIns="0" tIns="0" rIns="0" bIns="0" anchor="t" anchorCtr="0">
            <a:normAutofit fontScale="85000" lnSpcReduction="20000"/>
          </a:bodyPr>
          <a:lstStyle/>
          <a:p>
            <a:pPr marL="0" lvl="0" indent="0" algn="l" rtl="0">
              <a:lnSpc>
                <a:spcPct val="90000"/>
              </a:lnSpc>
              <a:spcBef>
                <a:spcPts val="0"/>
              </a:spcBef>
              <a:spcAft>
                <a:spcPts val="0"/>
              </a:spcAft>
              <a:buClr>
                <a:schemeClr val="lt2"/>
              </a:buClr>
              <a:buSzPct val="100000"/>
              <a:buFont typeface="Noto Sans Symbols"/>
              <a:buNone/>
            </a:pPr>
            <a:r>
              <a:rPr lang="ru-RU"/>
              <a:t>Лидерами по количеству сделок, по традиции остаются города Алматы  (6 427 – 20,7%) и Астана (4 467 – 14,4%), а также, Карагандинская область (2 687 – 8,6%).</a:t>
            </a:r>
            <a:br>
              <a:rPr lang="ru-RU"/>
            </a:br>
            <a:r>
              <a:rPr lang="ru-RU"/>
              <a:t>13 735*20%*(80 000 тг) = 219 760 000 тенге</a:t>
            </a:r>
            <a:endParaRPr/>
          </a:p>
        </p:txBody>
      </p:sp>
      <p:sp>
        <p:nvSpPr>
          <p:cNvPr id="628" name="Google Shape;628;p7"/>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ru-RU"/>
              <a:t>7</a:t>
            </a:fld>
            <a:endParaRPr/>
          </a:p>
        </p:txBody>
      </p:sp>
      <p:pic>
        <p:nvPicPr>
          <p:cNvPr id="629" name="Google Shape;629;p7"/>
          <p:cNvPicPr preferRelativeResize="0"/>
          <p:nvPr/>
        </p:nvPicPr>
        <p:blipFill rotWithShape="1">
          <a:blip r:embed="rId3">
            <a:alphaModFix/>
          </a:blip>
          <a:srcRect t="38419" b="38420"/>
          <a:stretch/>
        </p:blipFill>
        <p:spPr>
          <a:xfrm>
            <a:off x="838201" y="976103"/>
            <a:ext cx="2331720" cy="5394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8"/>
          <p:cNvSpPr txBox="1">
            <a:spLocks noGrp="1"/>
          </p:cNvSpPr>
          <p:nvPr>
            <p:ph type="title"/>
          </p:nvPr>
        </p:nvSpPr>
        <p:spPr>
          <a:xfrm>
            <a:off x="6959600" y="814742"/>
            <a:ext cx="4422014" cy="619448"/>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500"/>
              <a:buFont typeface="Tahoma"/>
              <a:buNone/>
            </a:pPr>
            <a:r>
              <a:rPr lang="ru-RU"/>
              <a:t>КОНКУРЕНЦИЯ</a:t>
            </a:r>
            <a:endParaRPr/>
          </a:p>
        </p:txBody>
      </p:sp>
      <p:sp>
        <p:nvSpPr>
          <p:cNvPr id="636" name="Google Shape;636;p8"/>
          <p:cNvSpPr txBox="1">
            <a:spLocks noGrp="1"/>
          </p:cNvSpPr>
          <p:nvPr>
            <p:ph type="body" idx="5"/>
          </p:nvPr>
        </p:nvSpPr>
        <p:spPr>
          <a:xfrm>
            <a:off x="6959600" y="1979605"/>
            <a:ext cx="4412151" cy="100633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1800"/>
              <a:buNone/>
            </a:pPr>
            <a:r>
              <a:rPr lang="ru-RU" b="0" i="0"/>
              <a:t>Сначала мы станем лучшими, а уж тогда станем первыми.</a:t>
            </a:r>
            <a:endParaRPr/>
          </a:p>
          <a:p>
            <a:pPr marL="0" lvl="0" indent="0" algn="l" rtl="0">
              <a:lnSpc>
                <a:spcPct val="90000"/>
              </a:lnSpc>
              <a:spcBef>
                <a:spcPts val="1000"/>
              </a:spcBef>
              <a:spcAft>
                <a:spcPts val="0"/>
              </a:spcAft>
              <a:buSzPts val="1800"/>
              <a:buNone/>
            </a:pPr>
            <a:r>
              <a:rPr lang="ru-RU" b="0" i="0"/>
              <a:t>Грант Тинкер</a:t>
            </a:r>
            <a:endParaRPr/>
          </a:p>
        </p:txBody>
      </p:sp>
      <p:sp>
        <p:nvSpPr>
          <p:cNvPr id="637" name="Google Shape;637;p8"/>
          <p:cNvSpPr txBox="1">
            <a:spLocks noGrp="1"/>
          </p:cNvSpPr>
          <p:nvPr>
            <p:ph type="body" idx="4"/>
          </p:nvPr>
        </p:nvSpPr>
        <p:spPr>
          <a:xfrm>
            <a:off x="1275345" y="3585385"/>
            <a:ext cx="4371473" cy="2214444"/>
          </a:xfrm>
          <a:prstGeom prst="rect">
            <a:avLst/>
          </a:prstGeom>
          <a:noFill/>
          <a:ln>
            <a:noFill/>
          </a:ln>
        </p:spPr>
        <p:txBody>
          <a:bodyPr spcFirstLastPara="1" wrap="square" lIns="0" tIns="0" rIns="0" bIns="0" anchor="t" anchorCtr="0">
            <a:normAutofit/>
          </a:bodyPr>
          <a:lstStyle/>
          <a:p>
            <a:pPr marL="216000" lvl="0" indent="-216000" algn="l" rtl="0">
              <a:lnSpc>
                <a:spcPct val="90000"/>
              </a:lnSpc>
              <a:spcBef>
                <a:spcPts val="0"/>
              </a:spcBef>
              <a:spcAft>
                <a:spcPts val="0"/>
              </a:spcAft>
              <a:buClr>
                <a:srgbClr val="75D2D6"/>
              </a:buClr>
              <a:buSzPts val="1400"/>
              <a:buChar char="▪"/>
            </a:pPr>
            <a:r>
              <a:rPr lang="ru-RU"/>
              <a:t>Главная цель всего проекта – стать лучшим!</a:t>
            </a:r>
            <a:endParaRPr/>
          </a:p>
          <a:p>
            <a:pPr marL="216000" lvl="0" indent="-216000" algn="l" rtl="0">
              <a:lnSpc>
                <a:spcPct val="90000"/>
              </a:lnSpc>
              <a:spcBef>
                <a:spcPts val="600"/>
              </a:spcBef>
              <a:spcAft>
                <a:spcPts val="0"/>
              </a:spcAft>
              <a:buClr>
                <a:srgbClr val="75D2D6"/>
              </a:buClr>
              <a:buSzPts val="1400"/>
              <a:buChar char="▪"/>
            </a:pPr>
            <a:r>
              <a:rPr lang="ru-RU"/>
              <a:t>На данном этапе развития всей экономики страны, большинство компании обескровлены. Они стали «домашними питомцами» в мире бизнеса, так как нету действительной конкуренции между собой!</a:t>
            </a:r>
            <a:endParaRPr/>
          </a:p>
        </p:txBody>
      </p:sp>
      <p:sp>
        <p:nvSpPr>
          <p:cNvPr id="638" name="Google Shape;638;p8"/>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ru-RU"/>
              <a:t>8</a:t>
            </a:fld>
            <a:endParaRPr/>
          </a:p>
        </p:txBody>
      </p:sp>
      <p:pic>
        <p:nvPicPr>
          <p:cNvPr id="639" name="Google Shape;639;p8"/>
          <p:cNvPicPr preferRelativeResize="0"/>
          <p:nvPr/>
        </p:nvPicPr>
        <p:blipFill rotWithShape="1">
          <a:blip r:embed="rId3">
            <a:alphaModFix/>
          </a:blip>
          <a:srcRect t="38419" b="38420"/>
          <a:stretch/>
        </p:blipFill>
        <p:spPr>
          <a:xfrm>
            <a:off x="1267410" y="814742"/>
            <a:ext cx="2331720" cy="5394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9"/>
          <p:cNvSpPr txBox="1">
            <a:spLocks noGrp="1"/>
          </p:cNvSpPr>
          <p:nvPr>
            <p:ph type="title"/>
          </p:nvPr>
        </p:nvSpPr>
        <p:spPr>
          <a:xfrm>
            <a:off x="3256085" y="797157"/>
            <a:ext cx="5679831" cy="619448"/>
          </a:xfrm>
          <a:prstGeom prst="rect">
            <a:avLst/>
          </a:prstGeom>
          <a:noFill/>
          <a:ln>
            <a:noFill/>
          </a:ln>
        </p:spPr>
        <p:txBody>
          <a:bodyPr spcFirstLastPara="1" wrap="square" lIns="0" tIns="0" rIns="0" bIns="0" anchor="b" anchorCtr="0">
            <a:normAutofit fontScale="90000"/>
          </a:bodyPr>
          <a:lstStyle/>
          <a:p>
            <a:pPr marL="0" lvl="0" indent="0" algn="ctr" rtl="0">
              <a:lnSpc>
                <a:spcPct val="90000"/>
              </a:lnSpc>
              <a:spcBef>
                <a:spcPts val="0"/>
              </a:spcBef>
              <a:spcAft>
                <a:spcPts val="0"/>
              </a:spcAft>
              <a:buClr>
                <a:schemeClr val="dk1"/>
              </a:buClr>
              <a:buSzPct val="100000"/>
              <a:buFont typeface="Tahoma"/>
              <a:buNone/>
            </a:pPr>
            <a:r>
              <a:rPr lang="ru-RU"/>
              <a:t>КОНКУРЕНЦИЯ, ЧАСТЬ 2</a:t>
            </a:r>
            <a:endParaRPr/>
          </a:p>
        </p:txBody>
      </p:sp>
      <p:sp>
        <p:nvSpPr>
          <p:cNvPr id="646" name="Google Shape;646;p9"/>
          <p:cNvSpPr txBox="1">
            <a:spLocks noGrp="1"/>
          </p:cNvSpPr>
          <p:nvPr>
            <p:ph type="body" idx="14"/>
          </p:nvPr>
        </p:nvSpPr>
        <p:spPr>
          <a:xfrm>
            <a:off x="3716416" y="1876140"/>
            <a:ext cx="2741612" cy="24888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00"/>
              <a:buNone/>
            </a:pPr>
            <a:r>
              <a:rPr lang="ru-RU"/>
              <a:t>Более удобно</a:t>
            </a:r>
            <a:endParaRPr/>
          </a:p>
        </p:txBody>
      </p:sp>
      <p:sp>
        <p:nvSpPr>
          <p:cNvPr id="647" name="Google Shape;647;p9"/>
          <p:cNvSpPr txBox="1">
            <a:spLocks noGrp="1"/>
          </p:cNvSpPr>
          <p:nvPr>
            <p:ph type="body" idx="13"/>
          </p:nvPr>
        </p:nvSpPr>
        <p:spPr>
          <a:xfrm>
            <a:off x="3716416" y="6208556"/>
            <a:ext cx="2741612" cy="24888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00"/>
              <a:buNone/>
            </a:pPr>
            <a:r>
              <a:rPr lang="ru-RU"/>
              <a:t>Менее удобно</a:t>
            </a:r>
            <a:endParaRPr/>
          </a:p>
        </p:txBody>
      </p:sp>
      <p:sp>
        <p:nvSpPr>
          <p:cNvPr id="648" name="Google Shape;648;p9"/>
          <p:cNvSpPr txBox="1">
            <a:spLocks noGrp="1"/>
          </p:cNvSpPr>
          <p:nvPr>
            <p:ph type="body" idx="1"/>
          </p:nvPr>
        </p:nvSpPr>
        <p:spPr>
          <a:xfrm>
            <a:off x="788628" y="4089581"/>
            <a:ext cx="2741612" cy="2488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ru-RU"/>
              <a:t>Дороже</a:t>
            </a:r>
            <a:endParaRPr/>
          </a:p>
        </p:txBody>
      </p:sp>
      <p:sp>
        <p:nvSpPr>
          <p:cNvPr id="649" name="Google Shape;649;p9"/>
          <p:cNvSpPr txBox="1">
            <a:spLocks noGrp="1"/>
          </p:cNvSpPr>
          <p:nvPr>
            <p:ph type="body" idx="9"/>
          </p:nvPr>
        </p:nvSpPr>
        <p:spPr>
          <a:xfrm>
            <a:off x="8730592" y="4089581"/>
            <a:ext cx="2741612" cy="24888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SzPts val="1400"/>
              <a:buNone/>
            </a:pPr>
            <a:r>
              <a:rPr lang="ru-RU"/>
              <a:t>Дешевле</a:t>
            </a:r>
            <a:endParaRPr/>
          </a:p>
        </p:txBody>
      </p:sp>
      <p:pic>
        <p:nvPicPr>
          <p:cNvPr id="650" name="Google Shape;650;p9"/>
          <p:cNvPicPr preferRelativeResize="0">
            <a:picLocks noGrp="1"/>
          </p:cNvPicPr>
          <p:nvPr>
            <p:ph type="pic" idx="5"/>
          </p:nvPr>
        </p:nvPicPr>
        <p:blipFill rotWithShape="1">
          <a:blip r:embed="rId3">
            <a:alphaModFix/>
          </a:blip>
          <a:srcRect/>
          <a:stretch/>
        </p:blipFill>
        <p:spPr>
          <a:xfrm>
            <a:off x="2370049" y="5000200"/>
            <a:ext cx="3046353" cy="777240"/>
          </a:xfrm>
          <a:prstGeom prst="rect">
            <a:avLst/>
          </a:prstGeom>
          <a:solidFill>
            <a:schemeClr val="lt1">
              <a:alpha val="49803"/>
            </a:schemeClr>
          </a:solidFill>
          <a:ln>
            <a:noFill/>
          </a:ln>
        </p:spPr>
      </p:pic>
      <p:pic>
        <p:nvPicPr>
          <p:cNvPr id="651" name="Google Shape;651;p9"/>
          <p:cNvPicPr preferRelativeResize="0">
            <a:picLocks noGrp="1"/>
          </p:cNvPicPr>
          <p:nvPr>
            <p:ph type="pic" idx="6"/>
          </p:nvPr>
        </p:nvPicPr>
        <p:blipFill rotWithShape="1">
          <a:blip r:embed="rId4">
            <a:alphaModFix/>
          </a:blip>
          <a:srcRect t="9480" b="9479"/>
          <a:stretch/>
        </p:blipFill>
        <p:spPr>
          <a:xfrm>
            <a:off x="6829546" y="2770168"/>
            <a:ext cx="1772153" cy="777240"/>
          </a:xfrm>
          <a:prstGeom prst="rect">
            <a:avLst/>
          </a:prstGeom>
          <a:solidFill>
            <a:schemeClr val="lt1">
              <a:alpha val="49803"/>
            </a:schemeClr>
          </a:solidFill>
          <a:ln>
            <a:noFill/>
          </a:ln>
        </p:spPr>
      </p:pic>
      <p:pic>
        <p:nvPicPr>
          <p:cNvPr id="652" name="Google Shape;652;p9"/>
          <p:cNvPicPr preferRelativeResize="0">
            <a:picLocks noGrp="1"/>
          </p:cNvPicPr>
          <p:nvPr>
            <p:ph type="pic" idx="7"/>
          </p:nvPr>
        </p:nvPicPr>
        <p:blipFill rotWithShape="1">
          <a:blip r:embed="rId5">
            <a:alphaModFix/>
          </a:blip>
          <a:srcRect/>
          <a:stretch/>
        </p:blipFill>
        <p:spPr>
          <a:xfrm>
            <a:off x="6496986" y="5176775"/>
            <a:ext cx="1772153" cy="476266"/>
          </a:xfrm>
          <a:prstGeom prst="rect">
            <a:avLst/>
          </a:prstGeom>
          <a:solidFill>
            <a:schemeClr val="lt1">
              <a:alpha val="49803"/>
            </a:schemeClr>
          </a:solidFill>
          <a:ln>
            <a:noFill/>
          </a:ln>
        </p:spPr>
      </p:pic>
      <p:pic>
        <p:nvPicPr>
          <p:cNvPr id="653" name="Google Shape;653;p9"/>
          <p:cNvPicPr preferRelativeResize="0">
            <a:picLocks noGrp="1"/>
          </p:cNvPicPr>
          <p:nvPr>
            <p:ph type="pic" idx="8"/>
          </p:nvPr>
        </p:nvPicPr>
        <p:blipFill rotWithShape="1">
          <a:blip r:embed="rId6">
            <a:alphaModFix/>
          </a:blip>
          <a:srcRect/>
          <a:stretch/>
        </p:blipFill>
        <p:spPr>
          <a:xfrm>
            <a:off x="8785477" y="5370617"/>
            <a:ext cx="1772153" cy="764458"/>
          </a:xfrm>
          <a:prstGeom prst="rect">
            <a:avLst/>
          </a:prstGeom>
          <a:solidFill>
            <a:schemeClr val="lt1">
              <a:alpha val="49803"/>
            </a:schemeClr>
          </a:solidFill>
          <a:ln>
            <a:noFill/>
          </a:ln>
        </p:spPr>
      </p:pic>
      <p:sp>
        <p:nvSpPr>
          <p:cNvPr id="654" name="Google Shape;654;p9"/>
          <p:cNvSpPr txBox="1">
            <a:spLocks noGrp="1"/>
          </p:cNvSpPr>
          <p:nvPr>
            <p:ph type="sldNum" idx="12"/>
          </p:nvPr>
        </p:nvSpPr>
        <p:spPr>
          <a:xfrm>
            <a:off x="11087100" y="6262758"/>
            <a:ext cx="266700" cy="225969"/>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ru-RU"/>
              <a:t>9</a:t>
            </a:fld>
            <a:endParaRPr/>
          </a:p>
        </p:txBody>
      </p:sp>
      <p:pic>
        <p:nvPicPr>
          <p:cNvPr id="655" name="Google Shape;655;p9"/>
          <p:cNvPicPr preferRelativeResize="0"/>
          <p:nvPr/>
        </p:nvPicPr>
        <p:blipFill rotWithShape="1">
          <a:blip r:embed="rId7">
            <a:alphaModFix/>
          </a:blip>
          <a:srcRect t="38419" b="38420"/>
          <a:stretch/>
        </p:blipFill>
        <p:spPr>
          <a:xfrm>
            <a:off x="9140484" y="1876140"/>
            <a:ext cx="2331720" cy="539496"/>
          </a:xfrm>
          <a:prstGeom prst="rect">
            <a:avLst/>
          </a:prstGeom>
          <a:noFill/>
          <a:ln>
            <a:noFill/>
          </a:ln>
        </p:spPr>
      </p:pic>
      <p:pic>
        <p:nvPicPr>
          <p:cNvPr id="656" name="Google Shape;656;p9"/>
          <p:cNvPicPr preferRelativeResize="0"/>
          <p:nvPr/>
        </p:nvPicPr>
        <p:blipFill rotWithShape="1">
          <a:blip r:embed="rId8">
            <a:alphaModFix/>
          </a:blip>
          <a:srcRect/>
          <a:stretch/>
        </p:blipFill>
        <p:spPr>
          <a:xfrm>
            <a:off x="425642" y="3079797"/>
            <a:ext cx="3467584" cy="514422"/>
          </a:xfrm>
          <a:prstGeom prst="rect">
            <a:avLst/>
          </a:prstGeom>
          <a:noFill/>
          <a:ln>
            <a:noFill/>
          </a:ln>
        </p:spPr>
      </p:pic>
      <p:pic>
        <p:nvPicPr>
          <p:cNvPr id="657" name="Google Shape;657;p9"/>
          <p:cNvPicPr preferRelativeResize="0">
            <a:picLocks noGrp="1"/>
          </p:cNvPicPr>
          <p:nvPr>
            <p:ph type="pic" idx="3"/>
          </p:nvPr>
        </p:nvPicPr>
        <p:blipFill rotWithShape="1">
          <a:blip r:embed="rId9">
            <a:alphaModFix/>
          </a:blip>
          <a:srcRect/>
          <a:stretch/>
        </p:blipFill>
        <p:spPr>
          <a:xfrm>
            <a:off x="3930305" y="3122004"/>
            <a:ext cx="1772153" cy="430007"/>
          </a:xfrm>
          <a:prstGeom prst="rect">
            <a:avLst/>
          </a:prstGeom>
          <a:solidFill>
            <a:schemeClr val="lt1">
              <a:alpha val="49803"/>
            </a:schemeClr>
          </a:solidFill>
          <a:ln>
            <a:noFill/>
          </a:ln>
        </p:spPr>
      </p:pic>
    </p:spTree>
  </p:cSld>
  <p:clrMapOvr>
    <a:masterClrMapping/>
  </p:clrMapOvr>
</p:sld>
</file>

<file path=ppt/theme/theme1.xml><?xml version="1.0" encoding="utf-8"?>
<a:theme xmlns:a="http://schemas.openxmlformats.org/drawingml/2006/main" name="Financial_PitchDeck_MO-v6">
  <a:themeElements>
    <a:clrScheme name="Custom 23">
      <a:dk1>
        <a:srgbClr val="006F83"/>
      </a:dk1>
      <a:lt1>
        <a:srgbClr val="FFFFFF"/>
      </a:lt1>
      <a:dk2>
        <a:srgbClr val="4D4D4D"/>
      </a:dk2>
      <a:lt2>
        <a:srgbClr val="DED8A4"/>
      </a:lt2>
      <a:accent1>
        <a:srgbClr val="DED8A4"/>
      </a:accent1>
      <a:accent2>
        <a:srgbClr val="790000"/>
      </a:accent2>
      <a:accent3>
        <a:srgbClr val="969959"/>
      </a:accent3>
      <a:accent4>
        <a:srgbClr val="32A1A6"/>
      </a:accent4>
      <a:accent5>
        <a:srgbClr val="606032"/>
      </a:accent5>
      <a:accent6>
        <a:srgbClr val="3C8C41"/>
      </a:accent6>
      <a:hlink>
        <a:srgbClr val="006F83"/>
      </a:hlink>
      <a:folHlink>
        <a:srgbClr val="006F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1184</Words>
  <Application>Microsoft Office PowerPoint</Application>
  <PresentationFormat>Широкоэкранный</PresentationFormat>
  <Paragraphs>202</Paragraphs>
  <Slides>15</Slides>
  <Notes>15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Noto Sans Symbols</vt:lpstr>
      <vt:lpstr>Calibri</vt:lpstr>
      <vt:lpstr>Tahoma</vt:lpstr>
      <vt:lpstr>Arial</vt:lpstr>
      <vt:lpstr>Times New Roman</vt:lpstr>
      <vt:lpstr>Financial_PitchDeck_MO-v6</vt:lpstr>
      <vt:lpstr>Агентство недвижимости WATARI</vt:lpstr>
      <vt:lpstr>ПРОБЛЕМА</vt:lpstr>
      <vt:lpstr>РЕШЕНИЕ</vt:lpstr>
      <vt:lpstr>ПРОДУКТ</vt:lpstr>
      <vt:lpstr>ПРОДУКТ ЧАСТЬ 2</vt:lpstr>
      <vt:lpstr>БИЗНЕС-МОДЕЛЬ</vt:lpstr>
      <vt:lpstr>РЫНОЧНАЯ ВОЗМОЖНОСТЬ</vt:lpstr>
      <vt:lpstr>КОНКУРЕНЦИЯ</vt:lpstr>
      <vt:lpstr>КОНКУРЕНЦИЯ, ЧАСТЬ 2</vt:lpstr>
      <vt:lpstr>ВРЕМЕННАЯ ШКАЛА</vt:lpstr>
      <vt:lpstr>НАША КОМАНДА</vt:lpstr>
      <vt:lpstr>ФИНАНСИРОВАНИЕ</vt:lpstr>
      <vt:lpstr>ФИНАНСЫ</vt:lpstr>
      <vt:lpstr>Расчеты и мотивации</vt:lpstr>
      <vt:lpstr>БЛАГОДАРИМ ВАС!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Агентство недвижимости WATARI</dc:title>
  <cp:lastModifiedBy>shxqan watari</cp:lastModifiedBy>
  <cp:revision>7</cp:revision>
  <dcterms:created xsi:type="dcterms:W3CDTF">2023-09-03T04:44:25Z</dcterms:created>
  <dcterms:modified xsi:type="dcterms:W3CDTF">2024-11-07T14:12:41Z</dcterms:modified>
</cp:coreProperties>
</file>