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IBM Plex Sans Medium"/>
      <p:regular r:id="rId17"/>
    </p:embeddedFont>
    <p:embeddedFont>
      <p:font typeface="IBM Plex Sans Medium"/>
      <p:regular r:id="rId18"/>
    </p:embeddedFont>
    <p:embeddedFont>
      <p:font typeface="IBM Plex Sans Medium"/>
      <p:regular r:id="rId19"/>
    </p:embeddedFont>
    <p:embeddedFont>
      <p:font typeface="IBM Plex Sans Medium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Gourmet: Премиальные йогуртовые бары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Представляем Gourmet, сеть премиальных йогуртовых баров, вдохновленную Starbucks. Мы предлагаем вкуснейшие и полезные йогуртовые смеси, широкий выбор топпингов и добавок, а также уютную и стильную атмосферу.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Спасибо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Спасибо за ваше время и внимание. Мы уверены, что Gourmet станет успешным бизнесом, который принесет радость и пользу людям.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12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Резюме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27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Рынок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08152"/>
            <a:ext cx="2845594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видим растущий спрос на здоровую и вкусную еду. Это означает, что люди ищут вкусные, но полезные варианты быстрого питания. Gourmet предоставляет именно это.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2727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Продукт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3308152"/>
            <a:ext cx="2845594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Наши йогуртовые бары отличаются премиальным качеством, уникальной атмосферой и широким выбором вариантов. Это выделяет нас на фоне конкурентов.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2727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Команда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3308152"/>
            <a:ext cx="2845594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Наша команда состоит из опытных профессионалов в ресторанном бизнесе, которые страстно верят в здоровое питание и хотят создать что-то особенное. Мы уже собрали команду для открытия первых баров.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27270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Финансы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3308152"/>
            <a:ext cx="2845594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Ищем инвестиции для открытия 5 баров в течение 5 лет. Мы уверены, что Gourmet станет прибыльным бизнесом и привлечет внимание инвесторов.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516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Проблема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557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5" name="Text 2"/>
          <p:cNvSpPr/>
          <p:nvPr/>
        </p:nvSpPr>
        <p:spPr>
          <a:xfrm>
            <a:off x="946785" y="3340775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Недостаток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46183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 рынке недостаточно здоровых и вкусных вариантов быстрого питания. Многие люди устали от фаст-фуда и жаждут альтернативы.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2557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9" name="Text 6"/>
          <p:cNvSpPr/>
          <p:nvPr/>
        </p:nvSpPr>
        <p:spPr>
          <a:xfrm>
            <a:off x="4838462" y="3340775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2557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Неудовлетворенность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00512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Существующие йогуртовые бары часто не предлагают премиальные ингредиенты, уникальную атмосферу и широкий выбор.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662" y="691515"/>
            <a:ext cx="5169575" cy="646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Решение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3662" y="1647825"/>
            <a:ext cx="3744992" cy="3168729"/>
          </a:xfrm>
          <a:prstGeom prst="roundRect">
            <a:avLst>
              <a:gd name="adj" fmla="val 979"/>
            </a:avLst>
          </a:prstGeom>
          <a:solidFill>
            <a:srgbClr val="484B51"/>
          </a:solidFill>
          <a:ln/>
        </p:spPr>
      </p:sp>
      <p:sp>
        <p:nvSpPr>
          <p:cNvPr id="5" name="Text 2"/>
          <p:cNvSpPr/>
          <p:nvPr/>
        </p:nvSpPr>
        <p:spPr>
          <a:xfrm>
            <a:off x="930354" y="1854518"/>
            <a:ext cx="3331607" cy="646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Премиальные йогуртовые бары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30354" y="2624614"/>
            <a:ext cx="3331607" cy="1985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Gourmet предлагает только натуральные и свежие ингредиенты. Мы используем только самые качественные продукты для наших йогуртов, топпингов и добавок.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5346" y="1647825"/>
            <a:ext cx="3744992" cy="3168729"/>
          </a:xfrm>
          <a:prstGeom prst="roundRect">
            <a:avLst>
              <a:gd name="adj" fmla="val 979"/>
            </a:avLst>
          </a:prstGeom>
          <a:solidFill>
            <a:srgbClr val="484B51"/>
          </a:solidFill>
          <a:ln/>
        </p:spPr>
      </p:sp>
      <p:sp>
        <p:nvSpPr>
          <p:cNvPr id="8" name="Text 5"/>
          <p:cNvSpPr/>
          <p:nvPr/>
        </p:nvSpPr>
        <p:spPr>
          <a:xfrm>
            <a:off x="4882039" y="1854518"/>
            <a:ext cx="2584728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Разнообразие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82039" y="2301597"/>
            <a:ext cx="3331607" cy="1654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предлагаем широкий выбор вкусов и текстур. У нас есть йогурты на любой вкус, а также множество топпингов, которые можно смешивать и сочетать.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3662" y="5023247"/>
            <a:ext cx="3744992" cy="2514838"/>
          </a:xfrm>
          <a:prstGeom prst="roundRect">
            <a:avLst>
              <a:gd name="adj" fmla="val 1233"/>
            </a:avLst>
          </a:prstGeom>
          <a:solidFill>
            <a:srgbClr val="484B51"/>
          </a:solidFill>
          <a:ln/>
        </p:spPr>
      </p:sp>
      <p:sp>
        <p:nvSpPr>
          <p:cNvPr id="11" name="Text 8"/>
          <p:cNvSpPr/>
          <p:nvPr/>
        </p:nvSpPr>
        <p:spPr>
          <a:xfrm>
            <a:off x="930354" y="5229939"/>
            <a:ext cx="2584728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Атмосфера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30354" y="5677019"/>
            <a:ext cx="3331607" cy="1654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Наши бары оформлены в уютной и стильной атмосфере, где клиенты могут расслабиться и насладиться вкусным и полезным угощением.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675346" y="5023247"/>
            <a:ext cx="3744992" cy="2514838"/>
          </a:xfrm>
          <a:prstGeom prst="roundRect">
            <a:avLst>
              <a:gd name="adj" fmla="val 1233"/>
            </a:avLst>
          </a:prstGeom>
          <a:solidFill>
            <a:srgbClr val="484B51"/>
          </a:solidFill>
          <a:ln/>
        </p:spPr>
      </p:sp>
      <p:sp>
        <p:nvSpPr>
          <p:cNvPr id="14" name="Text 11"/>
          <p:cNvSpPr/>
          <p:nvPr/>
        </p:nvSpPr>
        <p:spPr>
          <a:xfrm>
            <a:off x="4882039" y="5229939"/>
            <a:ext cx="2584728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Доступность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4882039" y="5677019"/>
            <a:ext cx="3331607" cy="992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предлагаем доступные цены, чтобы здоровое питание было доступно каждому.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648"/>
            <a:ext cx="5522357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Продукты и услуги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1630085"/>
            <a:ext cx="552212" cy="5522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3073" y="2403158"/>
            <a:ext cx="2932152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Натуральные йогурты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3073" y="2880717"/>
            <a:ext cx="3633311" cy="176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предлагаем широкий выбор натуральных йогуртов, включая греческий, балканский, кокосовый, безлактозный и другие.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16" y="1630085"/>
            <a:ext cx="552212" cy="5522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7616" y="2403158"/>
            <a:ext cx="3633311" cy="690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Фруктовые и овощные топпинги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737616" y="3225760"/>
            <a:ext cx="3633311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используем только свежие ягоды, джемы, фруктовые пюре, орехи и семена.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5310188"/>
            <a:ext cx="552212" cy="5522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3073" y="6083260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Злаковые добавки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3073" y="6560820"/>
            <a:ext cx="3633311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нашем меню есть гранола, мюсли, овсяные хлопья и другие злаковые добавки.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16" y="5310188"/>
            <a:ext cx="552212" cy="55221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7616" y="6083260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Напитки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4737616" y="6560820"/>
            <a:ext cx="3633311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предлагаем кофе, чай, смузи, соки и другие напитки.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9345" y="749856"/>
            <a:ext cx="5021223" cy="627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900"/>
              </a:lnSpc>
              <a:buNone/>
            </a:pPr>
            <a:r>
              <a:rPr lang="en-US" sz="39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Рынок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79143" y="1678662"/>
            <a:ext cx="22860" cy="5801082"/>
          </a:xfrm>
          <a:prstGeom prst="roundRect">
            <a:avLst>
              <a:gd name="adj" fmla="val 131792"/>
            </a:avLst>
          </a:prstGeom>
          <a:solidFill>
            <a:srgbClr val="61646A"/>
          </a:solidFill>
          <a:ln/>
        </p:spPr>
      </p:sp>
      <p:sp>
        <p:nvSpPr>
          <p:cNvPr id="5" name="Shape 2"/>
          <p:cNvSpPr/>
          <p:nvPr/>
        </p:nvSpPr>
        <p:spPr>
          <a:xfrm>
            <a:off x="6693634" y="2118955"/>
            <a:ext cx="702945" cy="22860"/>
          </a:xfrm>
          <a:prstGeom prst="roundRect">
            <a:avLst>
              <a:gd name="adj" fmla="val 131792"/>
            </a:avLst>
          </a:prstGeom>
          <a:solidFill>
            <a:srgbClr val="61646A"/>
          </a:solidFill>
          <a:ln/>
        </p:spPr>
      </p:sp>
      <p:sp>
        <p:nvSpPr>
          <p:cNvPr id="6" name="Shape 3"/>
          <p:cNvSpPr/>
          <p:nvPr/>
        </p:nvSpPr>
        <p:spPr>
          <a:xfrm>
            <a:off x="6264652" y="1904524"/>
            <a:ext cx="451842" cy="451842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sp>
        <p:nvSpPr>
          <p:cNvPr id="7" name="Text 4"/>
          <p:cNvSpPr/>
          <p:nvPr/>
        </p:nvSpPr>
        <p:spPr>
          <a:xfrm>
            <a:off x="6400145" y="1979771"/>
            <a:ext cx="18073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595235" y="1879402"/>
            <a:ext cx="290774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Быстрорастущий рынок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595235" y="2313742"/>
            <a:ext cx="6332220" cy="964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Рынок йогуртовых баров быстро растет по всему миру. Это связано с увеличением спроса на здоровую и вкусную еду, а также с удобством и доступностью йогуртовых баров.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693634" y="4119563"/>
            <a:ext cx="702945" cy="22860"/>
          </a:xfrm>
          <a:prstGeom prst="roundRect">
            <a:avLst>
              <a:gd name="adj" fmla="val 131792"/>
            </a:avLst>
          </a:prstGeom>
          <a:solidFill>
            <a:srgbClr val="61646A"/>
          </a:solidFill>
          <a:ln/>
        </p:spPr>
      </p:sp>
      <p:sp>
        <p:nvSpPr>
          <p:cNvPr id="11" name="Shape 8"/>
          <p:cNvSpPr/>
          <p:nvPr/>
        </p:nvSpPr>
        <p:spPr>
          <a:xfrm>
            <a:off x="6264652" y="3905131"/>
            <a:ext cx="451842" cy="451842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sp>
        <p:nvSpPr>
          <p:cNvPr id="12" name="Text 9"/>
          <p:cNvSpPr/>
          <p:nvPr/>
        </p:nvSpPr>
        <p:spPr>
          <a:xfrm>
            <a:off x="6400145" y="3980378"/>
            <a:ext cx="18073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595235" y="3880009"/>
            <a:ext cx="452354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Привлекательная целевая аудитория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595235" y="4314349"/>
            <a:ext cx="6332220" cy="964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Наша целевая аудитория — это люди, которые заботятся о своем здоровье и хотят есть здоровую, вкусную еду. Это молодые, активные и успешные люди, которые ценят качество и удобство.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693634" y="6120170"/>
            <a:ext cx="702945" cy="22860"/>
          </a:xfrm>
          <a:prstGeom prst="roundRect">
            <a:avLst>
              <a:gd name="adj" fmla="val 131792"/>
            </a:avLst>
          </a:prstGeom>
          <a:solidFill>
            <a:srgbClr val="61646A"/>
          </a:solidFill>
          <a:ln/>
        </p:spPr>
      </p:sp>
      <p:sp>
        <p:nvSpPr>
          <p:cNvPr id="16" name="Shape 13"/>
          <p:cNvSpPr/>
          <p:nvPr/>
        </p:nvSpPr>
        <p:spPr>
          <a:xfrm>
            <a:off x="6264652" y="5905738"/>
            <a:ext cx="451842" cy="451842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sp>
        <p:nvSpPr>
          <p:cNvPr id="17" name="Text 14"/>
          <p:cNvSpPr/>
          <p:nvPr/>
        </p:nvSpPr>
        <p:spPr>
          <a:xfrm>
            <a:off x="6400145" y="5980986"/>
            <a:ext cx="18073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595235" y="5880616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Сильная тенденция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595235" y="6314956"/>
            <a:ext cx="6332220" cy="964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Здоровое и вкусное питание — это сильная тенденция в мире, которая только усиливается. Yöghourt находится в центре этой тенденции, предлагая клиентам здоровую альтернативу.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6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Конкуренция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243614"/>
            <a:ext cx="1134070" cy="23956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470428"/>
            <a:ext cx="45317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Существующие йогуртовые бары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960846"/>
            <a:ext cx="6082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Существующие йогуртовые бары часто имеют ограниченный выбор, не всегда предлагают премиальные ингредиенты, а также не создают уникальную атмосферу.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639270"/>
            <a:ext cx="1134070" cy="23956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Gourmet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356503"/>
            <a:ext cx="6082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Gourmet — это премиальное предложение, которое фокусируется на опыте клиентов. Мы предлагаем только самые качественные ингредиенты, уютную атмосферу и внимательный сервис.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1155" y="728424"/>
            <a:ext cx="5926693" cy="599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Маркетинговая стратегия</a:t>
            </a:r>
            <a:endParaRPr lang="en-US" sz="3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0872" y="1711166"/>
            <a:ext cx="1644372" cy="14116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21085" y="2408158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5006935" y="1902857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Социальные сети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5006935" y="2317433"/>
            <a:ext cx="8760619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будем активно использовать социальные сети, такие как Instagram, Facebook и TikTok, для продвижения Yöghourt.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863108" y="3137178"/>
            <a:ext cx="9048274" cy="11430"/>
          </a:xfrm>
          <a:prstGeom prst="roundRect">
            <a:avLst>
              <a:gd name="adj" fmla="val 251662"/>
            </a:avLst>
          </a:prstGeom>
          <a:solidFill>
            <a:srgbClr val="61646A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746" y="3170634"/>
            <a:ext cx="3288744" cy="141160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21204" y="3684746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5829181" y="3362325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Реклама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5829181" y="3776901"/>
            <a:ext cx="7938373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будем использовать таргетированную рекламу и контекстную рекламу для привлечения новых клиентов.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5685353" y="4596646"/>
            <a:ext cx="8226028" cy="11430"/>
          </a:xfrm>
          <a:prstGeom prst="roundRect">
            <a:avLst>
              <a:gd name="adj" fmla="val 251662"/>
            </a:avLst>
          </a:prstGeom>
          <a:solidFill>
            <a:srgbClr val="61646A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00" y="4630103"/>
            <a:ext cx="4933117" cy="141160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21085" y="5144214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6651308" y="4821793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PR</a:t>
            </a:r>
            <a:endParaRPr lang="en-US" sz="1850" dirty="0"/>
          </a:p>
        </p:txBody>
      </p:sp>
      <p:sp>
        <p:nvSpPr>
          <p:cNvPr id="16" name="Text 11"/>
          <p:cNvSpPr/>
          <p:nvPr/>
        </p:nvSpPr>
        <p:spPr>
          <a:xfrm>
            <a:off x="6651308" y="5236369"/>
            <a:ext cx="7116247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будем сотрудничать со СМИ, чтобы рассказать о Gourmet и привлечь внимание общественности.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6507480" y="6056114"/>
            <a:ext cx="7403902" cy="11430"/>
          </a:xfrm>
          <a:prstGeom prst="roundRect">
            <a:avLst>
              <a:gd name="adj" fmla="val 251662"/>
            </a:avLst>
          </a:prstGeom>
          <a:solidFill>
            <a:srgbClr val="61646A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4" y="6089571"/>
            <a:ext cx="6577489" cy="141160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1085" y="6603683"/>
            <a:ext cx="14382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4</a:t>
            </a:r>
            <a:endParaRPr lang="en-US" sz="1850" dirty="0"/>
          </a:p>
        </p:txBody>
      </p:sp>
      <p:sp>
        <p:nvSpPr>
          <p:cNvPr id="20" name="Text 14"/>
          <p:cNvSpPr/>
          <p:nvPr/>
        </p:nvSpPr>
        <p:spPr>
          <a:xfrm>
            <a:off x="7473553" y="6281261"/>
            <a:ext cx="2689027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Программа лояльности</a:t>
            </a:r>
            <a:endParaRPr lang="en-US" sz="1850" dirty="0"/>
          </a:p>
        </p:txBody>
      </p:sp>
      <p:sp>
        <p:nvSpPr>
          <p:cNvPr id="21" name="Text 15"/>
          <p:cNvSpPr/>
          <p:nvPr/>
        </p:nvSpPr>
        <p:spPr>
          <a:xfrm>
            <a:off x="7473553" y="6695837"/>
            <a:ext cx="6294001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разработаем программу лояльности для наших постоянных клиентов, чтобы поощрять их возвращаться к нам.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4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Команда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06516"/>
            <a:ext cx="3260646" cy="2032754"/>
          </a:xfrm>
          <a:prstGeom prst="roundRect">
            <a:avLst>
              <a:gd name="adj" fmla="val 1674"/>
            </a:avLst>
          </a:prstGeom>
          <a:solidFill>
            <a:srgbClr val="484B51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396139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281249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Опыт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81249" y="3323749"/>
            <a:ext cx="93285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Наша команда состоит из опытных профессионалов в ресторанном бизнесе, маркетинге и операциях. Мы знаем, как управлять успешным бизнесом и создавать отличные продукты.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61646A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752618"/>
            <a:ext cx="6521410" cy="2032754"/>
          </a:xfrm>
          <a:prstGeom prst="roundRect">
            <a:avLst>
              <a:gd name="adj" fmla="val 1674"/>
            </a:avLst>
          </a:prstGeom>
          <a:solidFill>
            <a:srgbClr val="484B51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5542240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42014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Страсть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542014" y="5469850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страстно верим в здоровое питание и хотим сделать мир лучше, предлагая людям вкусные и полезные варианты.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2024-11-30T06:33:56Z</dcterms:created>
  <dcterms:modified xsi:type="dcterms:W3CDTF">2024-11-30T06:33:56Z</dcterms:modified>
</cp:coreProperties>
</file>