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71" r:id="rId14"/>
    <p:sldId id="262" r:id="rId15"/>
    <p:sldId id="263" r:id="rId16"/>
    <p:sldId id="272" r:id="rId17"/>
    <p:sldId id="257" r:id="rId18"/>
    <p:sldId id="273" r:id="rId1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ндира Казбековна" userId="32f3377e979fac32" providerId="LiveId" clId="{9827BCFF-A63F-4C0D-8D81-395463EBECA0}"/>
    <pc:docChg chg="undo custSel addSld delSld modSld sldOrd modShowInfo">
      <pc:chgData name="Индира Казбековна" userId="32f3377e979fac32" providerId="LiveId" clId="{9827BCFF-A63F-4C0D-8D81-395463EBECA0}" dt="2024-07-02T04:54:38.393" v="8430" actId="2696"/>
      <pc:docMkLst>
        <pc:docMk/>
      </pc:docMkLst>
      <pc:sldChg chg="addSp delSp modSp new mod">
        <pc:chgData name="Индира Казбековна" userId="32f3377e979fac32" providerId="LiveId" clId="{9827BCFF-A63F-4C0D-8D81-395463EBECA0}" dt="2024-06-26T04:54:38.577" v="3369" actId="404"/>
        <pc:sldMkLst>
          <pc:docMk/>
          <pc:sldMk cId="2995398235" sldId="256"/>
        </pc:sldMkLst>
        <pc:spChg chg="del">
          <ac:chgData name="Индира Казбековна" userId="32f3377e979fac32" providerId="LiveId" clId="{9827BCFF-A63F-4C0D-8D81-395463EBECA0}" dt="2024-06-25T04:59:57.791" v="1" actId="478"/>
          <ac:spMkLst>
            <pc:docMk/>
            <pc:sldMk cId="2995398235" sldId="256"/>
            <ac:spMk id="2" creationId="{38CD0AF0-79CB-A022-812B-C04FFCAFFCB5}"/>
          </ac:spMkLst>
        </pc:spChg>
        <pc:spChg chg="del">
          <ac:chgData name="Индира Казбековна" userId="32f3377e979fac32" providerId="LiveId" clId="{9827BCFF-A63F-4C0D-8D81-395463EBECA0}" dt="2024-06-25T04:59:59.502" v="2" actId="478"/>
          <ac:spMkLst>
            <pc:docMk/>
            <pc:sldMk cId="2995398235" sldId="256"/>
            <ac:spMk id="3" creationId="{2D3DB041-46E6-B5D8-73F0-862D3674C56C}"/>
          </ac:spMkLst>
        </pc:spChg>
        <pc:spChg chg="add mod">
          <ac:chgData name="Индира Казбековна" userId="32f3377e979fac32" providerId="LiveId" clId="{9827BCFF-A63F-4C0D-8D81-395463EBECA0}" dt="2024-06-26T04:54:38.577" v="3369" actId="404"/>
          <ac:spMkLst>
            <pc:docMk/>
            <pc:sldMk cId="2995398235" sldId="256"/>
            <ac:spMk id="4" creationId="{C5F5ECC6-378B-1E50-21FF-14670EAA71B8}"/>
          </ac:spMkLst>
        </pc:spChg>
      </pc:sldChg>
      <pc:sldChg chg="addSp delSp modSp new mod ord">
        <pc:chgData name="Индира Казбековна" userId="32f3377e979fac32" providerId="LiveId" clId="{9827BCFF-A63F-4C0D-8D81-395463EBECA0}" dt="2024-06-26T12:14:58.475" v="7265"/>
        <pc:sldMkLst>
          <pc:docMk/>
          <pc:sldMk cId="1306267164" sldId="257"/>
        </pc:sldMkLst>
        <pc:spChg chg="del">
          <ac:chgData name="Индира Казбековна" userId="32f3377e979fac32" providerId="LiveId" clId="{9827BCFF-A63F-4C0D-8D81-395463EBECA0}" dt="2024-06-25T05:26:52.392" v="808" actId="478"/>
          <ac:spMkLst>
            <pc:docMk/>
            <pc:sldMk cId="1306267164" sldId="257"/>
            <ac:spMk id="2" creationId="{0A2D46E8-2703-30A1-20BB-078CDF69C6C6}"/>
          </ac:spMkLst>
        </pc:spChg>
        <pc:spChg chg="add del mod">
          <ac:chgData name="Индира Казбековна" userId="32f3377e979fac32" providerId="LiveId" clId="{9827BCFF-A63F-4C0D-8D81-395463EBECA0}" dt="2024-06-26T04:57:16.425" v="3416" actId="478"/>
          <ac:spMkLst>
            <pc:docMk/>
            <pc:sldMk cId="1306267164" sldId="257"/>
            <ac:spMk id="2" creationId="{34B3054E-A613-0485-388C-F6B110B125CA}"/>
          </ac:spMkLst>
        </pc:spChg>
        <pc:spChg chg="del">
          <ac:chgData name="Индира Казбековна" userId="32f3377e979fac32" providerId="LiveId" clId="{9827BCFF-A63F-4C0D-8D81-395463EBECA0}" dt="2024-06-25T05:26:51.772" v="807" actId="478"/>
          <ac:spMkLst>
            <pc:docMk/>
            <pc:sldMk cId="1306267164" sldId="257"/>
            <ac:spMk id="3" creationId="{1421E064-D9C0-D3BF-EB44-863394EA8CB5}"/>
          </ac:spMkLst>
        </pc:spChg>
        <pc:spChg chg="add mod">
          <ac:chgData name="Индира Казбековна" userId="32f3377e979fac32" providerId="LiveId" clId="{9827BCFF-A63F-4C0D-8D81-395463EBECA0}" dt="2024-06-26T11:58:47.289" v="6512" actId="1076"/>
          <ac:spMkLst>
            <pc:docMk/>
            <pc:sldMk cId="1306267164" sldId="257"/>
            <ac:spMk id="5" creationId="{21FD1F01-E159-63CF-4B5F-4444378B8169}"/>
          </ac:spMkLst>
        </pc:spChg>
        <pc:spChg chg="add del mod">
          <ac:chgData name="Индира Казбековна" userId="32f3377e979fac32" providerId="LiveId" clId="{9827BCFF-A63F-4C0D-8D81-395463EBECA0}" dt="2024-06-25T10:33:07.378" v="1771" actId="478"/>
          <ac:spMkLst>
            <pc:docMk/>
            <pc:sldMk cId="1306267164" sldId="257"/>
            <ac:spMk id="6" creationId="{E91C5EF0-E6BE-F04E-DBFA-B3AE005E4171}"/>
          </ac:spMkLst>
        </pc:spChg>
        <pc:spChg chg="add mod">
          <ac:chgData name="Индира Казбековна" userId="32f3377e979fac32" providerId="LiveId" clId="{9827BCFF-A63F-4C0D-8D81-395463EBECA0}" dt="2024-06-25T05:31:53.751" v="1020" actId="20577"/>
          <ac:spMkLst>
            <pc:docMk/>
            <pc:sldMk cId="1306267164" sldId="257"/>
            <ac:spMk id="7" creationId="{51A7EB63-EFB1-8C45-C018-9E442A76BEB5}"/>
          </ac:spMkLst>
        </pc:spChg>
        <pc:spChg chg="add mod">
          <ac:chgData name="Индира Казбековна" userId="32f3377e979fac32" providerId="LiveId" clId="{9827BCFF-A63F-4C0D-8D81-395463EBECA0}" dt="2024-06-25T12:33:23.900" v="2542" actId="20577"/>
          <ac:spMkLst>
            <pc:docMk/>
            <pc:sldMk cId="1306267164" sldId="257"/>
            <ac:spMk id="8" creationId="{FF264ADA-25BC-DB48-DCB0-842D23A3FD16}"/>
          </ac:spMkLst>
        </pc:spChg>
        <pc:spChg chg="add mod">
          <ac:chgData name="Индира Казбековна" userId="32f3377e979fac32" providerId="LiveId" clId="{9827BCFF-A63F-4C0D-8D81-395463EBECA0}" dt="2024-06-25T11:10:18.553" v="1905" actId="1076"/>
          <ac:spMkLst>
            <pc:docMk/>
            <pc:sldMk cId="1306267164" sldId="257"/>
            <ac:spMk id="9" creationId="{F31C9911-B061-BF3C-3ACE-E1401F1FB311}"/>
          </ac:spMkLst>
        </pc:spChg>
        <pc:spChg chg="add del mod">
          <ac:chgData name="Индира Казбековна" userId="32f3377e979fac32" providerId="LiveId" clId="{9827BCFF-A63F-4C0D-8D81-395463EBECA0}" dt="2024-06-25T10:33:09.460" v="1772" actId="478"/>
          <ac:spMkLst>
            <pc:docMk/>
            <pc:sldMk cId="1306267164" sldId="257"/>
            <ac:spMk id="10" creationId="{E0C50411-0B76-032B-9B96-15D4008C5A0A}"/>
          </ac:spMkLst>
        </pc:spChg>
        <pc:spChg chg="add del mod">
          <ac:chgData name="Индира Казбековна" userId="32f3377e979fac32" providerId="LiveId" clId="{9827BCFF-A63F-4C0D-8D81-395463EBECA0}" dt="2024-06-25T10:33:10.674" v="1773" actId="478"/>
          <ac:spMkLst>
            <pc:docMk/>
            <pc:sldMk cId="1306267164" sldId="257"/>
            <ac:spMk id="11" creationId="{A7555AB2-FB68-780C-BF54-EBAA90701246}"/>
          </ac:spMkLst>
        </pc:spChg>
        <pc:spChg chg="add del mod">
          <ac:chgData name="Индира Казбековна" userId="32f3377e979fac32" providerId="LiveId" clId="{9827BCFF-A63F-4C0D-8D81-395463EBECA0}" dt="2024-06-25T10:33:12.996" v="1774" actId="478"/>
          <ac:spMkLst>
            <pc:docMk/>
            <pc:sldMk cId="1306267164" sldId="257"/>
            <ac:spMk id="12" creationId="{B3DD8CA5-2BDB-96AF-D227-3C87649BBAF9}"/>
          </ac:spMkLst>
        </pc:spChg>
        <pc:spChg chg="add mod">
          <ac:chgData name="Индира Казбековна" userId="32f3377e979fac32" providerId="LiveId" clId="{9827BCFF-A63F-4C0D-8D81-395463EBECA0}" dt="2024-06-26T04:57:29.317" v="3417" actId="20577"/>
          <ac:spMkLst>
            <pc:docMk/>
            <pc:sldMk cId="1306267164" sldId="257"/>
            <ac:spMk id="13" creationId="{BAF5E8CC-B102-12E3-2D90-534223BC6854}"/>
          </ac:spMkLst>
        </pc:spChg>
        <pc:spChg chg="add mod">
          <ac:chgData name="Индира Казбековна" userId="32f3377e979fac32" providerId="LiveId" clId="{9827BCFF-A63F-4C0D-8D81-395463EBECA0}" dt="2024-06-25T12:09:40.064" v="2378" actId="20577"/>
          <ac:spMkLst>
            <pc:docMk/>
            <pc:sldMk cId="1306267164" sldId="257"/>
            <ac:spMk id="14" creationId="{5BD47101-A45F-BB22-CA0B-6636FCEB62E6}"/>
          </ac:spMkLst>
        </pc:spChg>
        <pc:spChg chg="add del mod">
          <ac:chgData name="Индира Казбековна" userId="32f3377e979fac32" providerId="LiveId" clId="{9827BCFF-A63F-4C0D-8D81-395463EBECA0}" dt="2024-06-25T12:34:56.680" v="2622" actId="478"/>
          <ac:spMkLst>
            <pc:docMk/>
            <pc:sldMk cId="1306267164" sldId="257"/>
            <ac:spMk id="15" creationId="{FC9D8322-3B00-6C1D-28D2-CD945A252F85}"/>
          </ac:spMkLst>
        </pc:spChg>
      </pc:sldChg>
      <pc:sldChg chg="addSp delSp modSp new mod ord">
        <pc:chgData name="Индира Казбековна" userId="32f3377e979fac32" providerId="LiveId" clId="{9827BCFF-A63F-4C0D-8D81-395463EBECA0}" dt="2024-06-26T12:15:49.338" v="7274"/>
        <pc:sldMkLst>
          <pc:docMk/>
          <pc:sldMk cId="2886232878" sldId="258"/>
        </pc:sldMkLst>
        <pc:spChg chg="add mod">
          <ac:chgData name="Индира Казбековна" userId="32f3377e979fac32" providerId="LiveId" clId="{9827BCFF-A63F-4C0D-8D81-395463EBECA0}" dt="2024-06-26T11:55:16.331" v="6499" actId="20577"/>
          <ac:spMkLst>
            <pc:docMk/>
            <pc:sldMk cId="2886232878" sldId="258"/>
            <ac:spMk id="2" creationId="{59B91FDC-FCF4-650F-1C47-75AF6532AFD8}"/>
          </ac:spMkLst>
        </pc:spChg>
        <pc:spChg chg="del">
          <ac:chgData name="Индира Казбековна" userId="32f3377e979fac32" providerId="LiveId" clId="{9827BCFF-A63F-4C0D-8D81-395463EBECA0}" dt="2024-06-25T05:26:55.591" v="810" actId="478"/>
          <ac:spMkLst>
            <pc:docMk/>
            <pc:sldMk cId="2886232878" sldId="258"/>
            <ac:spMk id="2" creationId="{70AD044E-5DC1-CB27-06E9-5493742EE568}"/>
          </ac:spMkLst>
        </pc:spChg>
        <pc:spChg chg="add del mod">
          <ac:chgData name="Индира Казбековна" userId="32f3377e979fac32" providerId="LiveId" clId="{9827BCFF-A63F-4C0D-8D81-395463EBECA0}" dt="2024-06-26T11:55:50.844" v="6500" actId="478"/>
          <ac:spMkLst>
            <pc:docMk/>
            <pc:sldMk cId="2886232878" sldId="258"/>
            <ac:spMk id="3" creationId="{20B83199-8F1B-F6F1-D5A5-C423C1A50457}"/>
          </ac:spMkLst>
        </pc:spChg>
        <pc:spChg chg="del">
          <ac:chgData name="Индира Казбековна" userId="32f3377e979fac32" providerId="LiveId" clId="{9827BCFF-A63F-4C0D-8D81-395463EBECA0}" dt="2024-06-25T05:26:57.470" v="811" actId="478"/>
          <ac:spMkLst>
            <pc:docMk/>
            <pc:sldMk cId="2886232878" sldId="258"/>
            <ac:spMk id="3" creationId="{993F5011-131B-931A-324C-D05FEF835C43}"/>
          </ac:spMkLst>
        </pc:spChg>
        <pc:spChg chg="add del mod">
          <ac:chgData name="Индира Казбековна" userId="32f3377e979fac32" providerId="LiveId" clId="{9827BCFF-A63F-4C0D-8D81-395463EBECA0}" dt="2024-06-25T05:27:04.323" v="814"/>
          <ac:spMkLst>
            <pc:docMk/>
            <pc:sldMk cId="2886232878" sldId="258"/>
            <ac:spMk id="4" creationId="{443FE09A-FE29-C578-0AED-0C20C9149283}"/>
          </ac:spMkLst>
        </pc:spChg>
        <pc:spChg chg="add mod">
          <ac:chgData name="Индира Казбековна" userId="32f3377e979fac32" providerId="LiveId" clId="{9827BCFF-A63F-4C0D-8D81-395463EBECA0}" dt="2024-06-26T11:24:39.335" v="6451" actId="1076"/>
          <ac:spMkLst>
            <pc:docMk/>
            <pc:sldMk cId="2886232878" sldId="258"/>
            <ac:spMk id="5" creationId="{88487EB5-8776-F107-A095-B4EB93E12DD1}"/>
          </ac:spMkLst>
        </pc:spChg>
        <pc:spChg chg="add del mod">
          <ac:chgData name="Индира Казбековна" userId="32f3377e979fac32" providerId="LiveId" clId="{9827BCFF-A63F-4C0D-8D81-395463EBECA0}" dt="2024-06-26T11:24:12.244" v="6429" actId="478"/>
          <ac:spMkLst>
            <pc:docMk/>
            <pc:sldMk cId="2886232878" sldId="258"/>
            <ac:spMk id="6" creationId="{863034D1-69B6-34E3-BEBA-C7AA214425EB}"/>
          </ac:spMkLst>
        </pc:spChg>
        <pc:spChg chg="add del mod">
          <ac:chgData name="Индира Казбековна" userId="32f3377e979fac32" providerId="LiveId" clId="{9827BCFF-A63F-4C0D-8D81-395463EBECA0}" dt="2024-06-26T11:24:10.223" v="6427" actId="478"/>
          <ac:spMkLst>
            <pc:docMk/>
            <pc:sldMk cId="2886232878" sldId="258"/>
            <ac:spMk id="7" creationId="{315C27A3-1CF1-687C-8CC0-E3C2928DFA30}"/>
          </ac:spMkLst>
        </pc:spChg>
        <pc:spChg chg="add del mod">
          <ac:chgData name="Индира Казбековна" userId="32f3377e979fac32" providerId="LiveId" clId="{9827BCFF-A63F-4C0D-8D81-395463EBECA0}" dt="2024-06-26T11:24:11.220" v="6428" actId="478"/>
          <ac:spMkLst>
            <pc:docMk/>
            <pc:sldMk cId="2886232878" sldId="258"/>
            <ac:spMk id="8" creationId="{F9E70126-AC0E-C5A6-9817-74FC3149EDB4}"/>
          </ac:spMkLst>
        </pc:spChg>
        <pc:spChg chg="add del mod">
          <ac:chgData name="Индира Казбековна" userId="32f3377e979fac32" providerId="LiveId" clId="{9827BCFF-A63F-4C0D-8D81-395463EBECA0}" dt="2024-06-25T12:55:30.023" v="2798" actId="478"/>
          <ac:spMkLst>
            <pc:docMk/>
            <pc:sldMk cId="2886232878" sldId="258"/>
            <ac:spMk id="9" creationId="{63E4EE1A-CB6E-7909-C113-43016C48C607}"/>
          </ac:spMkLst>
        </pc:spChg>
        <pc:spChg chg="add del mod">
          <ac:chgData name="Индира Казбековна" userId="32f3377e979fac32" providerId="LiveId" clId="{9827BCFF-A63F-4C0D-8D81-395463EBECA0}" dt="2024-06-26T11:24:18.152" v="6431" actId="478"/>
          <ac:spMkLst>
            <pc:docMk/>
            <pc:sldMk cId="2886232878" sldId="258"/>
            <ac:spMk id="10" creationId="{8BB18B97-227B-5AEA-BFD2-B1A5B89151CA}"/>
          </ac:spMkLst>
        </pc:spChg>
        <pc:spChg chg="add del mod">
          <ac:chgData name="Индира Казбековна" userId="32f3377e979fac32" providerId="LiveId" clId="{9827BCFF-A63F-4C0D-8D81-395463EBECA0}" dt="2024-06-26T11:24:13.252" v="6430" actId="478"/>
          <ac:spMkLst>
            <pc:docMk/>
            <pc:sldMk cId="2886232878" sldId="258"/>
            <ac:spMk id="11" creationId="{A10D0E8E-DE84-7A62-0951-920177FD45E2}"/>
          </ac:spMkLst>
        </pc:spChg>
      </pc:sldChg>
      <pc:sldChg chg="addSp delSp modSp new del mod">
        <pc:chgData name="Индира Казбековна" userId="32f3377e979fac32" providerId="LiveId" clId="{9827BCFF-A63F-4C0D-8D81-395463EBECA0}" dt="2024-06-25T06:04:44.792" v="1288" actId="47"/>
        <pc:sldMkLst>
          <pc:docMk/>
          <pc:sldMk cId="1332447301" sldId="259"/>
        </pc:sldMkLst>
        <pc:spChg chg="del">
          <ac:chgData name="Индира Казбековна" userId="32f3377e979fac32" providerId="LiveId" clId="{9827BCFF-A63F-4C0D-8D81-395463EBECA0}" dt="2024-06-25T05:42:15.575" v="1108" actId="478"/>
          <ac:spMkLst>
            <pc:docMk/>
            <pc:sldMk cId="1332447301" sldId="259"/>
            <ac:spMk id="2" creationId="{1EE2EDDF-C2A7-5087-A806-F2B1E2352589}"/>
          </ac:spMkLst>
        </pc:spChg>
        <pc:spChg chg="del">
          <ac:chgData name="Индира Казбековна" userId="32f3377e979fac32" providerId="LiveId" clId="{9827BCFF-A63F-4C0D-8D81-395463EBECA0}" dt="2024-06-25T05:42:16.550" v="1109" actId="478"/>
          <ac:spMkLst>
            <pc:docMk/>
            <pc:sldMk cId="1332447301" sldId="259"/>
            <ac:spMk id="3" creationId="{523D67A8-4C71-02A8-8984-0C05842391EA}"/>
          </ac:spMkLst>
        </pc:spChg>
        <pc:spChg chg="add mod">
          <ac:chgData name="Индира Казбековна" userId="32f3377e979fac32" providerId="LiveId" clId="{9827BCFF-A63F-4C0D-8D81-395463EBECA0}" dt="2024-06-25T05:51:04.697" v="1137" actId="13926"/>
          <ac:spMkLst>
            <pc:docMk/>
            <pc:sldMk cId="1332447301" sldId="259"/>
            <ac:spMk id="4" creationId="{6814E323-13A8-8FEE-6DAA-E891C3F1970C}"/>
          </ac:spMkLst>
        </pc:spChg>
        <pc:spChg chg="add del mod">
          <ac:chgData name="Индира Казбековна" userId="32f3377e979fac32" providerId="LiveId" clId="{9827BCFF-A63F-4C0D-8D81-395463EBECA0}" dt="2024-06-25T05:49:14.866" v="1135"/>
          <ac:spMkLst>
            <pc:docMk/>
            <pc:sldMk cId="1332447301" sldId="259"/>
            <ac:spMk id="6" creationId="{311C59BF-183A-6CCD-6897-2A45A0DF000C}"/>
          </ac:spMkLst>
        </pc:spChg>
        <pc:spChg chg="add mod">
          <ac:chgData name="Индира Казбековна" userId="32f3377e979fac32" providerId="LiveId" clId="{9827BCFF-A63F-4C0D-8D81-395463EBECA0}" dt="2024-06-25T06:04:09.414" v="1284" actId="14100"/>
          <ac:spMkLst>
            <pc:docMk/>
            <pc:sldMk cId="1332447301" sldId="259"/>
            <ac:spMk id="8" creationId="{E38D46D0-A152-26DE-1D52-9E23D8661F0D}"/>
          </ac:spMkLst>
        </pc:spChg>
      </pc:sldChg>
      <pc:sldChg chg="new del">
        <pc:chgData name="Индира Казбековна" userId="32f3377e979fac32" providerId="LiveId" clId="{9827BCFF-A63F-4C0D-8D81-395463EBECA0}" dt="2024-06-25T13:08:18.233" v="3269" actId="2696"/>
        <pc:sldMkLst>
          <pc:docMk/>
          <pc:sldMk cId="1722180517" sldId="259"/>
        </pc:sldMkLst>
      </pc:sldChg>
      <pc:sldChg chg="addSp delSp modSp new mod ord">
        <pc:chgData name="Индира Казбековна" userId="32f3377e979fac32" providerId="LiveId" clId="{9827BCFF-A63F-4C0D-8D81-395463EBECA0}" dt="2024-06-26T12:39:04.068" v="7282" actId="1076"/>
        <pc:sldMkLst>
          <pc:docMk/>
          <pc:sldMk cId="3389182956" sldId="259"/>
        </pc:sldMkLst>
        <pc:spChg chg="del">
          <ac:chgData name="Индира Казбековна" userId="32f3377e979fac32" providerId="LiveId" clId="{9827BCFF-A63F-4C0D-8D81-395463EBECA0}" dt="2024-06-26T06:19:24.289" v="3431" actId="478"/>
          <ac:spMkLst>
            <pc:docMk/>
            <pc:sldMk cId="3389182956" sldId="259"/>
            <ac:spMk id="2" creationId="{A9EE5637-068D-4DD5-DD46-AADBC3C51C3E}"/>
          </ac:spMkLst>
        </pc:spChg>
        <pc:spChg chg="del">
          <ac:chgData name="Индира Казбековна" userId="32f3377e979fac32" providerId="LiveId" clId="{9827BCFF-A63F-4C0D-8D81-395463EBECA0}" dt="2024-06-26T06:19:25.777" v="3432" actId="478"/>
          <ac:spMkLst>
            <pc:docMk/>
            <pc:sldMk cId="3389182956" sldId="259"/>
            <ac:spMk id="3" creationId="{528BBE48-7211-0082-3F3E-3EA4BBDAFE0B}"/>
          </ac:spMkLst>
        </pc:spChg>
        <pc:spChg chg="add mod">
          <ac:chgData name="Индира Казбековна" userId="32f3377e979fac32" providerId="LiveId" clId="{9827BCFF-A63F-4C0D-8D81-395463EBECA0}" dt="2024-06-26T06:23:21.070" v="3501" actId="20577"/>
          <ac:spMkLst>
            <pc:docMk/>
            <pc:sldMk cId="3389182956" sldId="259"/>
            <ac:spMk id="4" creationId="{5350F7DC-5836-312D-E548-F3EC76BFD229}"/>
          </ac:spMkLst>
        </pc:spChg>
        <pc:spChg chg="add mod">
          <ac:chgData name="Индира Казбековна" userId="32f3377e979fac32" providerId="LiveId" clId="{9827BCFF-A63F-4C0D-8D81-395463EBECA0}" dt="2024-06-26T12:39:04.068" v="7282" actId="1076"/>
          <ac:spMkLst>
            <pc:docMk/>
            <pc:sldMk cId="3389182956" sldId="259"/>
            <ac:spMk id="6" creationId="{47F8EC89-F3F4-B36B-0240-F7F0385015D8}"/>
          </ac:spMkLst>
        </pc:spChg>
      </pc:sldChg>
      <pc:sldChg chg="addSp delSp modSp new mod">
        <pc:chgData name="Индира Казбековна" userId="32f3377e979fac32" providerId="LiveId" clId="{9827BCFF-A63F-4C0D-8D81-395463EBECA0}" dt="2024-06-26T06:45:09.613" v="3928" actId="1076"/>
        <pc:sldMkLst>
          <pc:docMk/>
          <pc:sldMk cId="1556443976" sldId="260"/>
        </pc:sldMkLst>
        <pc:spChg chg="del">
          <ac:chgData name="Индира Казбековна" userId="32f3377e979fac32" providerId="LiveId" clId="{9827BCFF-A63F-4C0D-8D81-395463EBECA0}" dt="2024-06-26T06:23:28.945" v="3503" actId="478"/>
          <ac:spMkLst>
            <pc:docMk/>
            <pc:sldMk cId="1556443976" sldId="260"/>
            <ac:spMk id="2" creationId="{0C2750B8-B1F5-FBD7-33B2-FCFF2261D869}"/>
          </ac:spMkLst>
        </pc:spChg>
        <pc:spChg chg="del">
          <ac:chgData name="Индира Казбековна" userId="32f3377e979fac32" providerId="LiveId" clId="{9827BCFF-A63F-4C0D-8D81-395463EBECA0}" dt="2024-06-26T06:23:29.462" v="3504" actId="478"/>
          <ac:spMkLst>
            <pc:docMk/>
            <pc:sldMk cId="1556443976" sldId="260"/>
            <ac:spMk id="3" creationId="{3C6EC044-5D0C-84A5-83C8-53F7C4AE89A4}"/>
          </ac:spMkLst>
        </pc:spChg>
        <pc:spChg chg="add mod">
          <ac:chgData name="Индира Казбековна" userId="32f3377e979fac32" providerId="LiveId" clId="{9827BCFF-A63F-4C0D-8D81-395463EBECA0}" dt="2024-06-26T06:43:45.935" v="3922" actId="1076"/>
          <ac:spMkLst>
            <pc:docMk/>
            <pc:sldMk cId="1556443976" sldId="260"/>
            <ac:spMk id="4" creationId="{7748FDE4-1AAD-CA30-43FB-5271062925BE}"/>
          </ac:spMkLst>
        </pc:spChg>
        <pc:spChg chg="add mod">
          <ac:chgData name="Индира Казбековна" userId="32f3377e979fac32" providerId="LiveId" clId="{9827BCFF-A63F-4C0D-8D81-395463EBECA0}" dt="2024-06-26T06:45:09.613" v="3928" actId="1076"/>
          <ac:spMkLst>
            <pc:docMk/>
            <pc:sldMk cId="1556443976" sldId="260"/>
            <ac:spMk id="7" creationId="{0A32E62D-338A-18BF-3D8C-16C6726D5990}"/>
          </ac:spMkLst>
        </pc:spChg>
        <pc:picChg chg="add mod">
          <ac:chgData name="Индира Казбековна" userId="32f3377e979fac32" providerId="LiveId" clId="{9827BCFF-A63F-4C0D-8D81-395463EBECA0}" dt="2024-06-26T06:43:40.452" v="3921"/>
          <ac:picMkLst>
            <pc:docMk/>
            <pc:sldMk cId="1556443976" sldId="260"/>
            <ac:picMk id="5" creationId="{EB92BFE9-0FD0-87F4-8231-5DAF0113D4CF}"/>
          </ac:picMkLst>
        </pc:picChg>
      </pc:sldChg>
      <pc:sldChg chg="addSp delSp modSp new mod ord">
        <pc:chgData name="Индира Казбековна" userId="32f3377e979fac32" providerId="LiveId" clId="{9827BCFF-A63F-4C0D-8D81-395463EBECA0}" dt="2024-06-26T12:14:34.322" v="7259" actId="20578"/>
        <pc:sldMkLst>
          <pc:docMk/>
          <pc:sldMk cId="2189548914" sldId="261"/>
        </pc:sldMkLst>
        <pc:spChg chg="del">
          <ac:chgData name="Индира Казбековна" userId="32f3377e979fac32" providerId="LiveId" clId="{9827BCFF-A63F-4C0D-8D81-395463EBECA0}" dt="2024-06-26T06:25:30.743" v="3575" actId="478"/>
          <ac:spMkLst>
            <pc:docMk/>
            <pc:sldMk cId="2189548914" sldId="261"/>
            <ac:spMk id="2" creationId="{E822FC43-A36C-7494-91C7-6F735DFC0985}"/>
          </ac:spMkLst>
        </pc:spChg>
        <pc:spChg chg="del">
          <ac:chgData name="Индира Казбековна" userId="32f3377e979fac32" providerId="LiveId" clId="{9827BCFF-A63F-4C0D-8D81-395463EBECA0}" dt="2024-06-26T06:25:31.922" v="3576" actId="478"/>
          <ac:spMkLst>
            <pc:docMk/>
            <pc:sldMk cId="2189548914" sldId="261"/>
            <ac:spMk id="3" creationId="{37EEE331-9B2C-F437-EF28-E6DD350410FC}"/>
          </ac:spMkLst>
        </pc:spChg>
        <pc:spChg chg="add mod">
          <ac:chgData name="Индира Казбековна" userId="32f3377e979fac32" providerId="LiveId" clId="{9827BCFF-A63F-4C0D-8D81-395463EBECA0}" dt="2024-06-26T06:45:55.150" v="3934" actId="1076"/>
          <ac:spMkLst>
            <pc:docMk/>
            <pc:sldMk cId="2189548914" sldId="261"/>
            <ac:spMk id="4" creationId="{BD4789AD-46C7-2F3C-17AF-B656FC339A11}"/>
          </ac:spMkLst>
        </pc:spChg>
        <pc:spChg chg="add mod">
          <ac:chgData name="Индира Казбековна" userId="32f3377e979fac32" providerId="LiveId" clId="{9827BCFF-A63F-4C0D-8D81-395463EBECA0}" dt="2024-06-26T07:13:48.700" v="4046" actId="20577"/>
          <ac:spMkLst>
            <pc:docMk/>
            <pc:sldMk cId="2189548914" sldId="261"/>
            <ac:spMk id="5" creationId="{51949B5F-8728-E8C6-3125-169C7998D382}"/>
          </ac:spMkLst>
        </pc:spChg>
        <pc:spChg chg="add mod">
          <ac:chgData name="Индира Казбековна" userId="32f3377e979fac32" providerId="LiveId" clId="{9827BCFF-A63F-4C0D-8D81-395463EBECA0}" dt="2024-06-26T06:45:31.004" v="3930" actId="1076"/>
          <ac:spMkLst>
            <pc:docMk/>
            <pc:sldMk cId="2189548914" sldId="261"/>
            <ac:spMk id="6" creationId="{FE22B182-02B1-2812-DDBF-58EB932E6C13}"/>
          </ac:spMkLst>
        </pc:spChg>
        <pc:spChg chg="add mod">
          <ac:chgData name="Индира Казбековна" userId="32f3377e979fac32" providerId="LiveId" clId="{9827BCFF-A63F-4C0D-8D81-395463EBECA0}" dt="2024-06-26T06:45:27.720" v="3929" actId="1076"/>
          <ac:spMkLst>
            <pc:docMk/>
            <pc:sldMk cId="2189548914" sldId="261"/>
            <ac:spMk id="7" creationId="{43242A77-2F5C-634F-CD33-8120A9BDEFAB}"/>
          </ac:spMkLst>
        </pc:spChg>
        <pc:spChg chg="add del mod">
          <ac:chgData name="Индира Казбековна" userId="32f3377e979fac32" providerId="LiveId" clId="{9827BCFF-A63F-4C0D-8D81-395463EBECA0}" dt="2024-06-26T06:32:31.783" v="3916" actId="478"/>
          <ac:spMkLst>
            <pc:docMk/>
            <pc:sldMk cId="2189548914" sldId="261"/>
            <ac:spMk id="8" creationId="{6FC83FBD-190A-631E-0803-B44DDC2B1532}"/>
          </ac:spMkLst>
        </pc:spChg>
      </pc:sldChg>
      <pc:sldChg chg="addSp delSp modSp new mod ord">
        <pc:chgData name="Индира Казбековна" userId="32f3377e979fac32" providerId="LiveId" clId="{9827BCFF-A63F-4C0D-8D81-395463EBECA0}" dt="2024-06-26T15:27:41.645" v="8070" actId="478"/>
        <pc:sldMkLst>
          <pc:docMk/>
          <pc:sldMk cId="4171591447" sldId="262"/>
        </pc:sldMkLst>
        <pc:spChg chg="del">
          <ac:chgData name="Индира Казбековна" userId="32f3377e979fac32" providerId="LiveId" clId="{9827BCFF-A63F-4C0D-8D81-395463EBECA0}" dt="2024-06-26T07:14:20.141" v="4048" actId="478"/>
          <ac:spMkLst>
            <pc:docMk/>
            <pc:sldMk cId="4171591447" sldId="262"/>
            <ac:spMk id="2" creationId="{5BA96F0B-9ED9-202A-8A7D-7442F66633D6}"/>
          </ac:spMkLst>
        </pc:spChg>
        <pc:spChg chg="add del mod">
          <ac:chgData name="Индира Казбековна" userId="32f3377e979fac32" providerId="LiveId" clId="{9827BCFF-A63F-4C0D-8D81-395463EBECA0}" dt="2024-06-26T15:27:41.645" v="8070" actId="478"/>
          <ac:spMkLst>
            <pc:docMk/>
            <pc:sldMk cId="4171591447" sldId="262"/>
            <ac:spMk id="2" creationId="{B8107149-197E-EA9F-A2FD-BA97D189979F}"/>
          </ac:spMkLst>
        </pc:spChg>
        <pc:spChg chg="add del mod">
          <ac:chgData name="Индира Казбековна" userId="32f3377e979fac32" providerId="LiveId" clId="{9827BCFF-A63F-4C0D-8D81-395463EBECA0}" dt="2024-06-26T15:27:39.857" v="8067" actId="478"/>
          <ac:spMkLst>
            <pc:docMk/>
            <pc:sldMk cId="4171591447" sldId="262"/>
            <ac:spMk id="3" creationId="{9FBB2C87-C247-9BE1-3CD0-87C2B3143E08}"/>
          </ac:spMkLst>
        </pc:spChg>
        <pc:spChg chg="del">
          <ac:chgData name="Индира Казбековна" userId="32f3377e979fac32" providerId="LiveId" clId="{9827BCFF-A63F-4C0D-8D81-395463EBECA0}" dt="2024-06-26T07:14:21.227" v="4049" actId="478"/>
          <ac:spMkLst>
            <pc:docMk/>
            <pc:sldMk cId="4171591447" sldId="262"/>
            <ac:spMk id="3" creationId="{D9F04C49-026E-0FE8-9A79-3C1A55A5FBE4}"/>
          </ac:spMkLst>
        </pc:spChg>
        <pc:spChg chg="add del mod">
          <ac:chgData name="Индира Казбековна" userId="32f3377e979fac32" providerId="LiveId" clId="{9827BCFF-A63F-4C0D-8D81-395463EBECA0}" dt="2024-06-26T15:27:39.859" v="8069"/>
          <ac:spMkLst>
            <pc:docMk/>
            <pc:sldMk cId="4171591447" sldId="262"/>
            <ac:spMk id="4" creationId="{4B40640E-78B1-5B8D-4B8E-CF20921E3886}"/>
          </ac:spMkLst>
        </pc:spChg>
        <pc:spChg chg="add mod">
          <ac:chgData name="Индира Казбековна" userId="32f3377e979fac32" providerId="LiveId" clId="{9827BCFF-A63F-4C0D-8D81-395463EBECA0}" dt="2024-06-26T07:18:42.018" v="4078" actId="1076"/>
          <ac:spMkLst>
            <pc:docMk/>
            <pc:sldMk cId="4171591447" sldId="262"/>
            <ac:spMk id="8" creationId="{F5C44A37-2EF0-7F57-979A-E76125CEB170}"/>
          </ac:spMkLst>
        </pc:spChg>
        <pc:spChg chg="add mod">
          <ac:chgData name="Индира Казбековна" userId="32f3377e979fac32" providerId="LiveId" clId="{9827BCFF-A63F-4C0D-8D81-395463EBECA0}" dt="2024-06-26T08:08:20.575" v="4675" actId="1076"/>
          <ac:spMkLst>
            <pc:docMk/>
            <pc:sldMk cId="4171591447" sldId="262"/>
            <ac:spMk id="9" creationId="{A8F40022-CFEA-F780-745C-A301B25E608A}"/>
          </ac:spMkLst>
        </pc:spChg>
        <pc:spChg chg="add mod">
          <ac:chgData name="Индира Казбековна" userId="32f3377e979fac32" providerId="LiveId" clId="{9827BCFF-A63F-4C0D-8D81-395463EBECA0}" dt="2024-06-26T15:17:55.229" v="7894" actId="20577"/>
          <ac:spMkLst>
            <pc:docMk/>
            <pc:sldMk cId="4171591447" sldId="262"/>
            <ac:spMk id="10" creationId="{B68269CE-B348-BBE1-505E-1780669D36D2}"/>
          </ac:spMkLst>
        </pc:spChg>
        <pc:spChg chg="add mod">
          <ac:chgData name="Индира Казбековна" userId="32f3377e979fac32" providerId="LiveId" clId="{9827BCFF-A63F-4C0D-8D81-395463EBECA0}" dt="2024-06-26T08:08:26.057" v="4677" actId="1076"/>
          <ac:spMkLst>
            <pc:docMk/>
            <pc:sldMk cId="4171591447" sldId="262"/>
            <ac:spMk id="11" creationId="{A7535666-24F7-91D4-D5F3-9369ACD3BBCF}"/>
          </ac:spMkLst>
        </pc:spChg>
        <pc:picChg chg="add del mod">
          <ac:chgData name="Индира Казбековна" userId="32f3377e979fac32" providerId="LiveId" clId="{9827BCFF-A63F-4C0D-8D81-395463EBECA0}" dt="2024-06-26T07:16:16.556" v="4053" actId="478"/>
          <ac:picMkLst>
            <pc:docMk/>
            <pc:sldMk cId="4171591447" sldId="262"/>
            <ac:picMk id="5" creationId="{FC47D0A9-45F0-0E63-C5DE-A152334B6FA8}"/>
          </ac:picMkLst>
        </pc:picChg>
        <pc:picChg chg="add mod">
          <ac:chgData name="Индира Казбековна" userId="32f3377e979fac32" providerId="LiveId" clId="{9827BCFF-A63F-4C0D-8D81-395463EBECA0}" dt="2024-06-26T07:18:47.500" v="4080" actId="14100"/>
          <ac:picMkLst>
            <pc:docMk/>
            <pc:sldMk cId="4171591447" sldId="262"/>
            <ac:picMk id="7" creationId="{8A554A42-E39E-04A6-4110-461FEC5AD2D9}"/>
          </ac:picMkLst>
        </pc:picChg>
      </pc:sldChg>
      <pc:sldChg chg="addSp delSp modSp add mod ord">
        <pc:chgData name="Индира Казбековна" userId="32f3377e979fac32" providerId="LiveId" clId="{9827BCFF-A63F-4C0D-8D81-395463EBECA0}" dt="2024-06-26T12:16:10.018" v="7276"/>
        <pc:sldMkLst>
          <pc:docMk/>
          <pc:sldMk cId="1017968018" sldId="263"/>
        </pc:sldMkLst>
        <pc:spChg chg="add mod">
          <ac:chgData name="Индира Казбековна" userId="32f3377e979fac32" providerId="LiveId" clId="{9827BCFF-A63F-4C0D-8D81-395463EBECA0}" dt="2024-06-26T07:55:27.634" v="4663" actId="20577"/>
          <ac:spMkLst>
            <pc:docMk/>
            <pc:sldMk cId="1017968018" sldId="263"/>
            <ac:spMk id="4" creationId="{87205BCF-E3B7-F7D0-EAA6-EDD824D22B67}"/>
          </ac:spMkLst>
        </pc:spChg>
        <pc:spChg chg="mod">
          <ac:chgData name="Индира Казбековна" userId="32f3377e979fac32" providerId="LiveId" clId="{9827BCFF-A63F-4C0D-8D81-395463EBECA0}" dt="2024-06-26T07:26:42.083" v="4405" actId="20577"/>
          <ac:spMkLst>
            <pc:docMk/>
            <pc:sldMk cId="1017968018" sldId="263"/>
            <ac:spMk id="8" creationId="{F5C44A37-2EF0-7F57-979A-E76125CEB170}"/>
          </ac:spMkLst>
        </pc:spChg>
        <pc:spChg chg="mod">
          <ac:chgData name="Индира Казбековна" userId="32f3377e979fac32" providerId="LiveId" clId="{9827BCFF-A63F-4C0D-8D81-395463EBECA0}" dt="2024-06-26T08:07:19.818" v="4667" actId="20577"/>
          <ac:spMkLst>
            <pc:docMk/>
            <pc:sldMk cId="1017968018" sldId="263"/>
            <ac:spMk id="9" creationId="{A8F40022-CFEA-F780-745C-A301B25E608A}"/>
          </ac:spMkLst>
        </pc:spChg>
        <pc:spChg chg="del">
          <ac:chgData name="Индира Казбековна" userId="32f3377e979fac32" providerId="LiveId" clId="{9827BCFF-A63F-4C0D-8D81-395463EBECA0}" dt="2024-06-26T07:27:31.260" v="4483" actId="478"/>
          <ac:spMkLst>
            <pc:docMk/>
            <pc:sldMk cId="1017968018" sldId="263"/>
            <ac:spMk id="10" creationId="{B68269CE-B348-BBE1-505E-1780669D36D2}"/>
          </ac:spMkLst>
        </pc:spChg>
        <pc:spChg chg="del">
          <ac:chgData name="Индира Казбековна" userId="32f3377e979fac32" providerId="LiveId" clId="{9827BCFF-A63F-4C0D-8D81-395463EBECA0}" dt="2024-06-26T07:27:32.411" v="4484" actId="478"/>
          <ac:spMkLst>
            <pc:docMk/>
            <pc:sldMk cId="1017968018" sldId="263"/>
            <ac:spMk id="11" creationId="{A7535666-24F7-91D4-D5F3-9369ACD3BBCF}"/>
          </ac:spMkLst>
        </pc:spChg>
        <pc:picChg chg="add mod">
          <ac:chgData name="Индира Казбековна" userId="32f3377e979fac32" providerId="LiveId" clId="{9827BCFF-A63F-4C0D-8D81-395463EBECA0}" dt="2024-06-26T07:29:12.199" v="4488" actId="14100"/>
          <ac:picMkLst>
            <pc:docMk/>
            <pc:sldMk cId="1017968018" sldId="263"/>
            <ac:picMk id="3" creationId="{EE954456-A8DE-80F4-3BF1-3BE6DDAFADF7}"/>
          </ac:picMkLst>
        </pc:picChg>
        <pc:picChg chg="del">
          <ac:chgData name="Индира Казбековна" userId="32f3377e979fac32" providerId="LiveId" clId="{9827BCFF-A63F-4C0D-8D81-395463EBECA0}" dt="2024-06-26T07:29:00.074" v="4485" actId="478"/>
          <ac:picMkLst>
            <pc:docMk/>
            <pc:sldMk cId="1017968018" sldId="263"/>
            <ac:picMk id="7" creationId="{8A554A42-E39E-04A6-4110-461FEC5AD2D9}"/>
          </ac:picMkLst>
        </pc:picChg>
      </pc:sldChg>
      <pc:sldChg chg="addSp delSp modSp new mod ord">
        <pc:chgData name="Индира Казбековна" userId="32f3377e979fac32" providerId="LiveId" clId="{9827BCFF-A63F-4C0D-8D81-395463EBECA0}" dt="2024-06-26T10:42:11.547" v="5591" actId="1076"/>
        <pc:sldMkLst>
          <pc:docMk/>
          <pc:sldMk cId="2110885819" sldId="264"/>
        </pc:sldMkLst>
        <pc:spChg chg="del">
          <ac:chgData name="Индира Казбековна" userId="32f3377e979fac32" providerId="LiveId" clId="{9827BCFF-A63F-4C0D-8D81-395463EBECA0}" dt="2024-06-26T08:09:44.194" v="4679" actId="478"/>
          <ac:spMkLst>
            <pc:docMk/>
            <pc:sldMk cId="2110885819" sldId="264"/>
            <ac:spMk id="2" creationId="{8213EA6E-E6D5-5E68-AB05-200C6FD040D6}"/>
          </ac:spMkLst>
        </pc:spChg>
        <pc:spChg chg="del">
          <ac:chgData name="Индира Казбековна" userId="32f3377e979fac32" providerId="LiveId" clId="{9827BCFF-A63F-4C0D-8D81-395463EBECA0}" dt="2024-06-26T08:09:45.008" v="4680" actId="478"/>
          <ac:spMkLst>
            <pc:docMk/>
            <pc:sldMk cId="2110885819" sldId="264"/>
            <ac:spMk id="3" creationId="{41E22FA5-90D2-DB57-DA96-5B2500CD9C08}"/>
          </ac:spMkLst>
        </pc:spChg>
        <pc:spChg chg="add del mod">
          <ac:chgData name="Индира Казбековна" userId="32f3377e979fac32" providerId="LiveId" clId="{9827BCFF-A63F-4C0D-8D81-395463EBECA0}" dt="2024-06-26T08:33:30.569" v="4734" actId="478"/>
          <ac:spMkLst>
            <pc:docMk/>
            <pc:sldMk cId="2110885819" sldId="264"/>
            <ac:spMk id="6" creationId="{BBF976F5-176D-CF0F-6B3B-3250BF556CD5}"/>
          </ac:spMkLst>
        </pc:spChg>
        <pc:spChg chg="add mod">
          <ac:chgData name="Индира Казбековна" userId="32f3377e979fac32" providerId="LiveId" clId="{9827BCFF-A63F-4C0D-8D81-395463EBECA0}" dt="2024-06-26T10:42:11.547" v="5591" actId="1076"/>
          <ac:spMkLst>
            <pc:docMk/>
            <pc:sldMk cId="2110885819" sldId="264"/>
            <ac:spMk id="9" creationId="{1CEC71A1-D792-EE8E-A662-C0CBAC51AA0F}"/>
          </ac:spMkLst>
        </pc:spChg>
        <pc:spChg chg="add mod">
          <ac:chgData name="Индира Казбековна" userId="32f3377e979fac32" providerId="LiveId" clId="{9827BCFF-A63F-4C0D-8D81-395463EBECA0}" dt="2024-06-26T08:32:07.369" v="4726" actId="20577"/>
          <ac:spMkLst>
            <pc:docMk/>
            <pc:sldMk cId="2110885819" sldId="264"/>
            <ac:spMk id="12" creationId="{31633889-88D0-2192-DFF7-215099887F35}"/>
          </ac:spMkLst>
        </pc:spChg>
        <pc:spChg chg="add del mod">
          <ac:chgData name="Индира Казбековна" userId="32f3377e979fac32" providerId="LiveId" clId="{9827BCFF-A63F-4C0D-8D81-395463EBECA0}" dt="2024-06-26T08:33:31.612" v="4735" actId="478"/>
          <ac:spMkLst>
            <pc:docMk/>
            <pc:sldMk cId="2110885819" sldId="264"/>
            <ac:spMk id="13" creationId="{3E0DEA60-8BD1-9339-0CBD-6FE72324D957}"/>
          </ac:spMkLst>
        </pc:spChg>
        <pc:picChg chg="add del mod">
          <ac:chgData name="Индира Казбековна" userId="32f3377e979fac32" providerId="LiveId" clId="{9827BCFF-A63F-4C0D-8D81-395463EBECA0}" dt="2024-06-26T08:33:28.905" v="4733" actId="478"/>
          <ac:picMkLst>
            <pc:docMk/>
            <pc:sldMk cId="2110885819" sldId="264"/>
            <ac:picMk id="5" creationId="{105EA9C0-D953-70A0-F4A9-B72C6DD0A9D2}"/>
          </ac:picMkLst>
        </pc:picChg>
        <pc:picChg chg="add mod">
          <ac:chgData name="Индира Казбековна" userId="32f3377e979fac32" providerId="LiveId" clId="{9827BCFF-A63F-4C0D-8D81-395463EBECA0}" dt="2024-06-26T08:40:35.502" v="4759" actId="14100"/>
          <ac:picMkLst>
            <pc:docMk/>
            <pc:sldMk cId="2110885819" sldId="264"/>
            <ac:picMk id="8" creationId="{0A1CA4EA-138E-A299-5DB3-F0C2A97E0D63}"/>
          </ac:picMkLst>
        </pc:picChg>
        <pc:picChg chg="add mod">
          <ac:chgData name="Индира Казбековна" userId="32f3377e979fac32" providerId="LiveId" clId="{9827BCFF-A63F-4C0D-8D81-395463EBECA0}" dt="2024-06-26T08:40:43.074" v="4762" actId="14100"/>
          <ac:picMkLst>
            <pc:docMk/>
            <pc:sldMk cId="2110885819" sldId="264"/>
            <ac:picMk id="11" creationId="{625F2C57-9E53-26F2-210B-9736FFDA23E2}"/>
          </ac:picMkLst>
        </pc:picChg>
        <pc:picChg chg="add mod">
          <ac:chgData name="Индира Казбековна" userId="32f3377e979fac32" providerId="LiveId" clId="{9827BCFF-A63F-4C0D-8D81-395463EBECA0}" dt="2024-06-26T08:34:52.346" v="4754" actId="14100"/>
          <ac:picMkLst>
            <pc:docMk/>
            <pc:sldMk cId="2110885819" sldId="264"/>
            <ac:picMk id="15" creationId="{F808DD71-366C-15E4-DA91-513DABAE54E5}"/>
          </ac:picMkLst>
        </pc:picChg>
        <pc:picChg chg="add mod">
          <ac:chgData name="Индира Казбековна" userId="32f3377e979fac32" providerId="LiveId" clId="{9827BCFF-A63F-4C0D-8D81-395463EBECA0}" dt="2024-06-26T10:02:23.175" v="5041" actId="1076"/>
          <ac:picMkLst>
            <pc:docMk/>
            <pc:sldMk cId="2110885819" sldId="264"/>
            <ac:picMk id="17" creationId="{B7EDE36F-3E82-2082-8253-9C9972F7B789}"/>
          </ac:picMkLst>
        </pc:picChg>
        <pc:picChg chg="add mod">
          <ac:chgData name="Индира Казбековна" userId="32f3377e979fac32" providerId="LiveId" clId="{9827BCFF-A63F-4C0D-8D81-395463EBECA0}" dt="2024-06-26T08:34:39.154" v="4749" actId="14100"/>
          <ac:picMkLst>
            <pc:docMk/>
            <pc:sldMk cId="2110885819" sldId="264"/>
            <ac:picMk id="19" creationId="{AC957F27-3B40-6F7C-B4AA-FED5EFCBDE32}"/>
          </ac:picMkLst>
        </pc:picChg>
      </pc:sldChg>
      <pc:sldChg chg="addSp delSp modSp add mod">
        <pc:chgData name="Индира Казбековна" userId="32f3377e979fac32" providerId="LiveId" clId="{9827BCFF-A63F-4C0D-8D81-395463EBECA0}" dt="2024-06-26T12:36:04.222" v="7280" actId="20577"/>
        <pc:sldMkLst>
          <pc:docMk/>
          <pc:sldMk cId="2887868377" sldId="265"/>
        </pc:sldMkLst>
        <pc:spChg chg="del">
          <ac:chgData name="Индира Казбековна" userId="32f3377e979fac32" providerId="LiveId" clId="{9827BCFF-A63F-4C0D-8D81-395463EBECA0}" dt="2024-06-26T08:32:31.537" v="4731" actId="478"/>
          <ac:spMkLst>
            <pc:docMk/>
            <pc:sldMk cId="2887868377" sldId="265"/>
            <ac:spMk id="6" creationId="{BBF976F5-176D-CF0F-6B3B-3250BF556CD5}"/>
          </ac:spMkLst>
        </pc:spChg>
        <pc:spChg chg="del">
          <ac:chgData name="Индира Казбековна" userId="32f3377e979fac32" providerId="LiveId" clId="{9827BCFF-A63F-4C0D-8D81-395463EBECA0}" dt="2024-06-26T08:32:32.907" v="4732" actId="478"/>
          <ac:spMkLst>
            <pc:docMk/>
            <pc:sldMk cId="2887868377" sldId="265"/>
            <ac:spMk id="9" creationId="{1CEC71A1-D792-EE8E-A662-C0CBAC51AA0F}"/>
          </ac:spMkLst>
        </pc:spChg>
        <pc:spChg chg="del mod">
          <ac:chgData name="Индира Казбековна" userId="32f3377e979fac32" providerId="LiveId" clId="{9827BCFF-A63F-4C0D-8D81-395463EBECA0}" dt="2024-06-26T08:52:48.379" v="4784" actId="478"/>
          <ac:spMkLst>
            <pc:docMk/>
            <pc:sldMk cId="2887868377" sldId="265"/>
            <ac:spMk id="12" creationId="{31633889-88D0-2192-DFF7-215099887F35}"/>
          </ac:spMkLst>
        </pc:spChg>
        <pc:spChg chg="mod">
          <ac:chgData name="Индира Казбековна" userId="32f3377e979fac32" providerId="LiveId" clId="{9827BCFF-A63F-4C0D-8D81-395463EBECA0}" dt="2024-06-26T12:36:04.222" v="7280" actId="20577"/>
          <ac:spMkLst>
            <pc:docMk/>
            <pc:sldMk cId="2887868377" sldId="265"/>
            <ac:spMk id="13" creationId="{3E0DEA60-8BD1-9339-0CBD-6FE72324D957}"/>
          </ac:spMkLst>
        </pc:spChg>
        <pc:picChg chg="add mod">
          <ac:chgData name="Индира Казбековна" userId="32f3377e979fac32" providerId="LiveId" clId="{9827BCFF-A63F-4C0D-8D81-395463EBECA0}" dt="2024-06-26T09:37:22.255" v="4800" actId="1076"/>
          <ac:picMkLst>
            <pc:docMk/>
            <pc:sldMk cId="2887868377" sldId="265"/>
            <ac:picMk id="3" creationId="{2F0F8E64-4F72-E775-AEBE-166A9AD193B5}"/>
          </ac:picMkLst>
        </pc:picChg>
        <pc:picChg chg="del">
          <ac:chgData name="Индира Казбековна" userId="32f3377e979fac32" providerId="LiveId" clId="{9827BCFF-A63F-4C0D-8D81-395463EBECA0}" dt="2024-06-26T08:32:18.596" v="4728" actId="478"/>
          <ac:picMkLst>
            <pc:docMk/>
            <pc:sldMk cId="2887868377" sldId="265"/>
            <ac:picMk id="5" creationId="{105EA9C0-D953-70A0-F4A9-B72C6DD0A9D2}"/>
          </ac:picMkLst>
        </pc:picChg>
        <pc:picChg chg="add del mod">
          <ac:chgData name="Индира Казбековна" userId="32f3377e979fac32" providerId="LiveId" clId="{9827BCFF-A63F-4C0D-8D81-395463EBECA0}" dt="2024-06-26T08:55:21.009" v="4790" actId="478"/>
          <ac:picMkLst>
            <pc:docMk/>
            <pc:sldMk cId="2887868377" sldId="265"/>
            <ac:picMk id="7" creationId="{DD288C72-D141-DE8B-F7A9-EC54CA27BD9C}"/>
          </ac:picMkLst>
        </pc:picChg>
        <pc:picChg chg="del">
          <ac:chgData name="Индира Казбековна" userId="32f3377e979fac32" providerId="LiveId" clId="{9827BCFF-A63F-4C0D-8D81-395463EBECA0}" dt="2024-06-26T08:32:20.520" v="4730" actId="478"/>
          <ac:picMkLst>
            <pc:docMk/>
            <pc:sldMk cId="2887868377" sldId="265"/>
            <ac:picMk id="8" creationId="{0A1CA4EA-138E-A299-5DB3-F0C2A97E0D63}"/>
          </ac:picMkLst>
        </pc:picChg>
        <pc:picChg chg="del">
          <ac:chgData name="Индира Казбековна" userId="32f3377e979fac32" providerId="LiveId" clId="{9827BCFF-A63F-4C0D-8D81-395463EBECA0}" dt="2024-06-26T08:32:20.106" v="4729" actId="478"/>
          <ac:picMkLst>
            <pc:docMk/>
            <pc:sldMk cId="2887868377" sldId="265"/>
            <ac:picMk id="11" creationId="{625F2C57-9E53-26F2-210B-9736FFDA23E2}"/>
          </ac:picMkLst>
        </pc:picChg>
        <pc:picChg chg="add mod">
          <ac:chgData name="Индира Казбековна" userId="32f3377e979fac32" providerId="LiveId" clId="{9827BCFF-A63F-4C0D-8D81-395463EBECA0}" dt="2024-06-26T09:37:25.263" v="4801" actId="1076"/>
          <ac:picMkLst>
            <pc:docMk/>
            <pc:sldMk cId="2887868377" sldId="265"/>
            <ac:picMk id="14" creationId="{455BBEE1-B5B3-3B95-C78A-AB6A7C8F2179}"/>
          </ac:picMkLst>
        </pc:picChg>
      </pc:sldChg>
      <pc:sldChg chg="addSp delSp modSp new mod">
        <pc:chgData name="Индира Казбековна" userId="32f3377e979fac32" providerId="LiveId" clId="{9827BCFF-A63F-4C0D-8D81-395463EBECA0}" dt="2024-06-26T10:40:46.953" v="5559" actId="732"/>
        <pc:sldMkLst>
          <pc:docMk/>
          <pc:sldMk cId="3359981648" sldId="266"/>
        </pc:sldMkLst>
        <pc:spChg chg="del">
          <ac:chgData name="Индира Казбековна" userId="32f3377e979fac32" providerId="LiveId" clId="{9827BCFF-A63F-4C0D-8D81-395463EBECA0}" dt="2024-06-26T09:37:59.224" v="4806" actId="478"/>
          <ac:spMkLst>
            <pc:docMk/>
            <pc:sldMk cId="3359981648" sldId="266"/>
            <ac:spMk id="2" creationId="{283535FC-4360-CB1E-CCBA-6DE309CB183A}"/>
          </ac:spMkLst>
        </pc:spChg>
        <pc:spChg chg="del">
          <ac:chgData name="Индира Казбековна" userId="32f3377e979fac32" providerId="LiveId" clId="{9827BCFF-A63F-4C0D-8D81-395463EBECA0}" dt="2024-06-26T09:37:58.184" v="4805" actId="478"/>
          <ac:spMkLst>
            <pc:docMk/>
            <pc:sldMk cId="3359981648" sldId="266"/>
            <ac:spMk id="3" creationId="{06AD44BB-9E93-89F2-2404-169DBF3D0591}"/>
          </ac:spMkLst>
        </pc:spChg>
        <pc:spChg chg="add mod">
          <ac:chgData name="Индира Казбековна" userId="32f3377e979fac32" providerId="LiveId" clId="{9827BCFF-A63F-4C0D-8D81-395463EBECA0}" dt="2024-06-26T10:26:37.754" v="5545" actId="1076"/>
          <ac:spMkLst>
            <pc:docMk/>
            <pc:sldMk cId="3359981648" sldId="266"/>
            <ac:spMk id="12" creationId="{0561802B-A7EB-20B5-48EA-114F013A187B}"/>
          </ac:spMkLst>
        </pc:spChg>
        <pc:picChg chg="add mod">
          <ac:chgData name="Индира Казбековна" userId="32f3377e979fac32" providerId="LiveId" clId="{9827BCFF-A63F-4C0D-8D81-395463EBECA0}" dt="2024-06-26T10:25:16.818" v="5428" actId="1076"/>
          <ac:picMkLst>
            <pc:docMk/>
            <pc:sldMk cId="3359981648" sldId="266"/>
            <ac:picMk id="5" creationId="{B5A7EA32-246F-E476-AF7B-F5023D894EDB}"/>
          </ac:picMkLst>
        </pc:picChg>
        <pc:picChg chg="add del mod">
          <ac:chgData name="Индира Казбековна" userId="32f3377e979fac32" providerId="LiveId" clId="{9827BCFF-A63F-4C0D-8D81-395463EBECA0}" dt="2024-06-26T09:39:46.142" v="4816" actId="478"/>
          <ac:picMkLst>
            <pc:docMk/>
            <pc:sldMk cId="3359981648" sldId="266"/>
            <ac:picMk id="7" creationId="{8220EE24-771F-6550-BDD0-909A893FB016}"/>
          </ac:picMkLst>
        </pc:picChg>
        <pc:picChg chg="add mod">
          <ac:chgData name="Индира Казбековна" userId="32f3377e979fac32" providerId="LiveId" clId="{9827BCFF-A63F-4C0D-8D81-395463EBECA0}" dt="2024-06-26T10:25:10.985" v="5427" actId="1076"/>
          <ac:picMkLst>
            <pc:docMk/>
            <pc:sldMk cId="3359981648" sldId="266"/>
            <ac:picMk id="9" creationId="{DA7FC384-2BF4-131D-7719-B7480D095B47}"/>
          </ac:picMkLst>
        </pc:picChg>
        <pc:picChg chg="add del mod modCrop">
          <ac:chgData name="Индира Казбековна" userId="32f3377e979fac32" providerId="LiveId" clId="{9827BCFF-A63F-4C0D-8D81-395463EBECA0}" dt="2024-06-26T10:40:34.867" v="5555" actId="478"/>
          <ac:picMkLst>
            <pc:docMk/>
            <pc:sldMk cId="3359981648" sldId="266"/>
            <ac:picMk id="11" creationId="{9CA26671-251B-4CD3-5805-82DF6D839446}"/>
          </ac:picMkLst>
        </pc:picChg>
        <pc:picChg chg="add mod modCrop">
          <ac:chgData name="Индира Казбековна" userId="32f3377e979fac32" providerId="LiveId" clId="{9827BCFF-A63F-4C0D-8D81-395463EBECA0}" dt="2024-06-26T10:40:46.953" v="5559" actId="732"/>
          <ac:picMkLst>
            <pc:docMk/>
            <pc:sldMk cId="3359981648" sldId="266"/>
            <ac:picMk id="14" creationId="{94CB7AC7-1C54-DE7E-01A2-619AE08AC6A8}"/>
          </ac:picMkLst>
        </pc:picChg>
      </pc:sldChg>
      <pc:sldChg chg="addSp delSp modSp new mod">
        <pc:chgData name="Индира Казбековна" userId="32f3377e979fac32" providerId="LiveId" clId="{9827BCFF-A63F-4C0D-8D81-395463EBECA0}" dt="2024-06-26T11:26:48.759" v="6460" actId="20577"/>
        <pc:sldMkLst>
          <pc:docMk/>
          <pc:sldMk cId="1498092085" sldId="267"/>
        </pc:sldMkLst>
        <pc:spChg chg="del">
          <ac:chgData name="Индира Казбековна" userId="32f3377e979fac32" providerId="LiveId" clId="{9827BCFF-A63F-4C0D-8D81-395463EBECA0}" dt="2024-06-26T09:46:40.414" v="4953" actId="478"/>
          <ac:spMkLst>
            <pc:docMk/>
            <pc:sldMk cId="1498092085" sldId="267"/>
            <ac:spMk id="2" creationId="{80069C82-6566-2809-DFD8-8CFF35C561A0}"/>
          </ac:spMkLst>
        </pc:spChg>
        <pc:spChg chg="del">
          <ac:chgData name="Индира Казбековна" userId="32f3377e979fac32" providerId="LiveId" clId="{9827BCFF-A63F-4C0D-8D81-395463EBECA0}" dt="2024-06-26T09:46:39.809" v="4952" actId="478"/>
          <ac:spMkLst>
            <pc:docMk/>
            <pc:sldMk cId="1498092085" sldId="267"/>
            <ac:spMk id="3" creationId="{0489CA75-8147-43B5-BD3D-D2407558F5C0}"/>
          </ac:spMkLst>
        </pc:spChg>
        <pc:spChg chg="add mod">
          <ac:chgData name="Индира Казбековна" userId="32f3377e979fac32" providerId="LiveId" clId="{9827BCFF-A63F-4C0D-8D81-395463EBECA0}" dt="2024-06-26T11:26:48.759" v="6460" actId="20577"/>
          <ac:spMkLst>
            <pc:docMk/>
            <pc:sldMk cId="1498092085" sldId="267"/>
            <ac:spMk id="22" creationId="{8B4FEDE2-2E5C-8291-879D-A5DADE744110}"/>
          </ac:spMkLst>
        </pc:spChg>
        <pc:picChg chg="add mod ord">
          <ac:chgData name="Индира Казбековна" userId="32f3377e979fac32" providerId="LiveId" clId="{9827BCFF-A63F-4C0D-8D81-395463EBECA0}" dt="2024-06-26T10:05:04.747" v="5081" actId="1076"/>
          <ac:picMkLst>
            <pc:docMk/>
            <pc:sldMk cId="1498092085" sldId="267"/>
            <ac:picMk id="5" creationId="{561124DC-61F2-3DBD-3D13-C684ED34C8AC}"/>
          </ac:picMkLst>
        </pc:picChg>
        <pc:picChg chg="add del mod">
          <ac:chgData name="Индира Казбековна" userId="32f3377e979fac32" providerId="LiveId" clId="{9827BCFF-A63F-4C0D-8D81-395463EBECA0}" dt="2024-06-26T10:03:35.623" v="5054" actId="478"/>
          <ac:picMkLst>
            <pc:docMk/>
            <pc:sldMk cId="1498092085" sldId="267"/>
            <ac:picMk id="7" creationId="{FFD93A13-ABB0-ED2F-6398-292E91F894F8}"/>
          </ac:picMkLst>
        </pc:picChg>
        <pc:picChg chg="add mod">
          <ac:chgData name="Индира Казбековна" userId="32f3377e979fac32" providerId="LiveId" clId="{9827BCFF-A63F-4C0D-8D81-395463EBECA0}" dt="2024-06-26T10:04:46.777" v="5076" actId="1076"/>
          <ac:picMkLst>
            <pc:docMk/>
            <pc:sldMk cId="1498092085" sldId="267"/>
            <ac:picMk id="9" creationId="{7CAB0AAE-23F4-39C5-749F-344A603D7C06}"/>
          </ac:picMkLst>
        </pc:picChg>
        <pc:picChg chg="add mod">
          <ac:chgData name="Индира Казбековна" userId="32f3377e979fac32" providerId="LiveId" clId="{9827BCFF-A63F-4C0D-8D81-395463EBECA0}" dt="2024-06-26T10:04:25.682" v="5070" actId="1076"/>
          <ac:picMkLst>
            <pc:docMk/>
            <pc:sldMk cId="1498092085" sldId="267"/>
            <ac:picMk id="11" creationId="{81B9F94D-BB49-B739-5EFD-1AD58D19204E}"/>
          </ac:picMkLst>
        </pc:picChg>
        <pc:picChg chg="add mod">
          <ac:chgData name="Индира Казбековна" userId="32f3377e979fac32" providerId="LiveId" clId="{9827BCFF-A63F-4C0D-8D81-395463EBECA0}" dt="2024-06-26T10:04:34.522" v="5073" actId="1076"/>
          <ac:picMkLst>
            <pc:docMk/>
            <pc:sldMk cId="1498092085" sldId="267"/>
            <ac:picMk id="13" creationId="{711C7B0F-2DBB-7239-CBDD-1EA2BF5D3E69}"/>
          </ac:picMkLst>
        </pc:picChg>
        <pc:picChg chg="add mod">
          <ac:chgData name="Индира Казбековна" userId="32f3377e979fac32" providerId="LiveId" clId="{9827BCFF-A63F-4C0D-8D81-395463EBECA0}" dt="2024-06-26T10:03:50.282" v="5059" actId="1076"/>
          <ac:picMkLst>
            <pc:docMk/>
            <pc:sldMk cId="1498092085" sldId="267"/>
            <ac:picMk id="15" creationId="{F85AE335-9DA2-26C4-4505-318F6ACA8A0A}"/>
          </ac:picMkLst>
        </pc:picChg>
        <pc:picChg chg="add mod">
          <ac:chgData name="Индира Казбековна" userId="32f3377e979fac32" providerId="LiveId" clId="{9827BCFF-A63F-4C0D-8D81-395463EBECA0}" dt="2024-06-26T10:04:29.546" v="5072" actId="1076"/>
          <ac:picMkLst>
            <pc:docMk/>
            <pc:sldMk cId="1498092085" sldId="267"/>
            <ac:picMk id="17" creationId="{F9CBCE69-A3E4-FCBC-6938-D1DF6AD5C02D}"/>
          </ac:picMkLst>
        </pc:picChg>
        <pc:picChg chg="add mod modCrop">
          <ac:chgData name="Индира Казбековна" userId="32f3377e979fac32" providerId="LiveId" clId="{9827BCFF-A63F-4C0D-8D81-395463EBECA0}" dt="2024-06-26T10:04:28.234" v="5071" actId="1076"/>
          <ac:picMkLst>
            <pc:docMk/>
            <pc:sldMk cId="1498092085" sldId="267"/>
            <ac:picMk id="19" creationId="{16FE3373-0EA6-6A7F-5D81-1D7D18104D1A}"/>
          </ac:picMkLst>
        </pc:picChg>
        <pc:picChg chg="add mod modCrop">
          <ac:chgData name="Индира Казбековна" userId="32f3377e979fac32" providerId="LiveId" clId="{9827BCFF-A63F-4C0D-8D81-395463EBECA0}" dt="2024-06-26T10:05:00.961" v="5080" actId="1076"/>
          <ac:picMkLst>
            <pc:docMk/>
            <pc:sldMk cId="1498092085" sldId="267"/>
            <ac:picMk id="21" creationId="{5F3C4152-D565-8D5B-A5AE-8582303E10C2}"/>
          </ac:picMkLst>
        </pc:picChg>
      </pc:sldChg>
      <pc:sldChg chg="addSp delSp modSp new mod">
        <pc:chgData name="Индира Казбековна" userId="32f3377e979fac32" providerId="LiveId" clId="{9827BCFF-A63F-4C0D-8D81-395463EBECA0}" dt="2024-06-26T14:18:07.277" v="7317" actId="20577"/>
        <pc:sldMkLst>
          <pc:docMk/>
          <pc:sldMk cId="3510884845" sldId="268"/>
        </pc:sldMkLst>
        <pc:spChg chg="add mod">
          <ac:chgData name="Индира Казбековна" userId="32f3377e979fac32" providerId="LiveId" clId="{9827BCFF-A63F-4C0D-8D81-395463EBECA0}" dt="2024-06-26T14:18:07.277" v="7317" actId="20577"/>
          <ac:spMkLst>
            <pc:docMk/>
            <pc:sldMk cId="3510884845" sldId="268"/>
            <ac:spMk id="11" creationId="{C829C33E-76EF-D45E-2E5B-9697452E829B}"/>
          </ac:spMkLst>
        </pc:spChg>
        <pc:picChg chg="add mod">
          <ac:chgData name="Индира Казбековна" userId="32f3377e979fac32" providerId="LiveId" clId="{9827BCFF-A63F-4C0D-8D81-395463EBECA0}" dt="2024-06-26T11:09:29.690" v="5870" actId="1076"/>
          <ac:picMkLst>
            <pc:docMk/>
            <pc:sldMk cId="3510884845" sldId="268"/>
            <ac:picMk id="3" creationId="{80757664-1293-7DA8-69BA-5083B48B73D6}"/>
          </ac:picMkLst>
        </pc:picChg>
        <pc:picChg chg="add del mod modCrop">
          <ac:chgData name="Индира Казбековна" userId="32f3377e979fac32" providerId="LiveId" clId="{9827BCFF-A63F-4C0D-8D81-395463EBECA0}" dt="2024-06-26T10:56:55.507" v="5619" actId="478"/>
          <ac:picMkLst>
            <pc:docMk/>
            <pc:sldMk cId="3510884845" sldId="268"/>
            <ac:picMk id="5" creationId="{6C3FBD1F-D1EA-7C09-DF75-B37F4ABBC946}"/>
          </ac:picMkLst>
        </pc:picChg>
        <pc:picChg chg="add mod modCrop">
          <ac:chgData name="Индира Казбековна" userId="32f3377e979fac32" providerId="LiveId" clId="{9827BCFF-A63F-4C0D-8D81-395463EBECA0}" dt="2024-06-26T11:09:31.903" v="5872" actId="1076"/>
          <ac:picMkLst>
            <pc:docMk/>
            <pc:sldMk cId="3510884845" sldId="268"/>
            <ac:picMk id="7" creationId="{0ACF8CD5-59D4-2BE3-18B7-3DDE52111992}"/>
          </ac:picMkLst>
        </pc:picChg>
        <pc:picChg chg="add mod">
          <ac:chgData name="Индира Казбековна" userId="32f3377e979fac32" providerId="LiveId" clId="{9827BCFF-A63F-4C0D-8D81-395463EBECA0}" dt="2024-06-26T11:09:31.008" v="5871" actId="1076"/>
          <ac:picMkLst>
            <pc:docMk/>
            <pc:sldMk cId="3510884845" sldId="268"/>
            <ac:picMk id="9" creationId="{3539A65E-BA49-38A3-111C-BFE7BDB7FF0E}"/>
          </ac:picMkLst>
        </pc:picChg>
      </pc:sldChg>
      <pc:sldChg chg="addSp modSp new mod">
        <pc:chgData name="Индира Казбековна" userId="32f3377e979fac32" providerId="LiveId" clId="{9827BCFF-A63F-4C0D-8D81-395463EBECA0}" dt="2024-06-26T11:57:27.161" v="6510" actId="20577"/>
        <pc:sldMkLst>
          <pc:docMk/>
          <pc:sldMk cId="169107863" sldId="269"/>
        </pc:sldMkLst>
        <pc:spChg chg="add mod">
          <ac:chgData name="Индира Казбековна" userId="32f3377e979fac32" providerId="LiveId" clId="{9827BCFF-A63F-4C0D-8D81-395463EBECA0}" dt="2024-06-26T11:57:27.161" v="6510" actId="20577"/>
          <ac:spMkLst>
            <pc:docMk/>
            <pc:sldMk cId="169107863" sldId="269"/>
            <ac:spMk id="3" creationId="{8FD78E38-2C8F-BDD6-F3EA-5D7CC91DEE0A}"/>
          </ac:spMkLst>
        </pc:spChg>
        <pc:spChg chg="add mod">
          <ac:chgData name="Индира Казбековна" userId="32f3377e979fac32" providerId="LiveId" clId="{9827BCFF-A63F-4C0D-8D81-395463EBECA0}" dt="2024-06-26T11:05:50.547" v="5864" actId="1076"/>
          <ac:spMkLst>
            <pc:docMk/>
            <pc:sldMk cId="169107863" sldId="269"/>
            <ac:spMk id="4" creationId="{1D1E6737-C498-0F47-8257-C1A6E70F36C9}"/>
          </ac:spMkLst>
        </pc:spChg>
        <pc:picChg chg="add mod modCrop">
          <ac:chgData name="Индира Казбековна" userId="32f3377e979fac32" providerId="LiveId" clId="{9827BCFF-A63F-4C0D-8D81-395463EBECA0}" dt="2024-06-26T11:05:54.279" v="5866" actId="1076"/>
          <ac:picMkLst>
            <pc:docMk/>
            <pc:sldMk cId="169107863" sldId="269"/>
            <ac:picMk id="6" creationId="{E21909CB-00B9-AEA7-8B92-73452D378532}"/>
          </ac:picMkLst>
        </pc:picChg>
        <pc:picChg chg="add mod">
          <ac:chgData name="Индира Казбековна" userId="32f3377e979fac32" providerId="LiveId" clId="{9827BCFF-A63F-4C0D-8D81-395463EBECA0}" dt="2024-06-26T11:05:52.424" v="5865" actId="1076"/>
          <ac:picMkLst>
            <pc:docMk/>
            <pc:sldMk cId="169107863" sldId="269"/>
            <ac:picMk id="8" creationId="{B0AADBCE-8F88-0680-AD04-0B8AD383C7E2}"/>
          </ac:picMkLst>
        </pc:picChg>
      </pc:sldChg>
      <pc:sldChg chg="addSp modSp new mod ord">
        <pc:chgData name="Индира Казбековна" userId="32f3377e979fac32" providerId="LiveId" clId="{9827BCFF-A63F-4C0D-8D81-395463EBECA0}" dt="2024-06-26T12:38:57.593" v="7281" actId="1076"/>
        <pc:sldMkLst>
          <pc:docMk/>
          <pc:sldMk cId="368292202" sldId="270"/>
        </pc:sldMkLst>
        <pc:spChg chg="add mod">
          <ac:chgData name="Индира Казбековна" userId="32f3377e979fac32" providerId="LiveId" clId="{9827BCFF-A63F-4C0D-8D81-395463EBECA0}" dt="2024-06-26T11:10:01.898" v="5875" actId="1076"/>
          <ac:spMkLst>
            <pc:docMk/>
            <pc:sldMk cId="368292202" sldId="270"/>
            <ac:spMk id="3" creationId="{9DDC5A22-BF94-8E53-6366-2113E8238BFA}"/>
          </ac:spMkLst>
        </pc:spChg>
        <pc:spChg chg="add mod">
          <ac:chgData name="Индира Казбековна" userId="32f3377e979fac32" providerId="LiveId" clId="{9827BCFF-A63F-4C0D-8D81-395463EBECA0}" dt="2024-06-26T11:20:48.970" v="6135" actId="1076"/>
          <ac:spMkLst>
            <pc:docMk/>
            <pc:sldMk cId="368292202" sldId="270"/>
            <ac:spMk id="4" creationId="{7674CFBB-0EDB-296B-593E-025900006452}"/>
          </ac:spMkLst>
        </pc:spChg>
        <pc:spChg chg="add mod">
          <ac:chgData name="Индира Казбековна" userId="32f3377e979fac32" providerId="LiveId" clId="{9827BCFF-A63F-4C0D-8D81-395463EBECA0}" dt="2024-06-26T11:58:11.491" v="6511" actId="12"/>
          <ac:spMkLst>
            <pc:docMk/>
            <pc:sldMk cId="368292202" sldId="270"/>
            <ac:spMk id="5" creationId="{1C198C72-C39F-FADF-47AA-1250711A1A73}"/>
          </ac:spMkLst>
        </pc:spChg>
        <pc:spChg chg="add mod">
          <ac:chgData name="Индира Казбековна" userId="32f3377e979fac32" providerId="LiveId" clId="{9827BCFF-A63F-4C0D-8D81-395463EBECA0}" dt="2024-06-26T12:38:57.593" v="7281" actId="1076"/>
          <ac:spMkLst>
            <pc:docMk/>
            <pc:sldMk cId="368292202" sldId="270"/>
            <ac:spMk id="8" creationId="{7BA7A28A-8BCF-E8C3-7352-55DA6F3A0DD4}"/>
          </ac:spMkLst>
        </pc:spChg>
        <pc:picChg chg="add mod">
          <ac:chgData name="Индира Казбековна" userId="32f3377e979fac32" providerId="LiveId" clId="{9827BCFF-A63F-4C0D-8D81-395463EBECA0}" dt="2024-06-26T11:20:52.187" v="6137" actId="1076"/>
          <ac:picMkLst>
            <pc:docMk/>
            <pc:sldMk cId="368292202" sldId="270"/>
            <ac:picMk id="7" creationId="{46D5285F-966A-8939-2815-8BB632354B87}"/>
          </ac:picMkLst>
        </pc:picChg>
      </pc:sldChg>
      <pc:sldChg chg="addSp delSp modSp new mod">
        <pc:chgData name="Индира Казбековна" userId="32f3377e979fac32" providerId="LiveId" clId="{9827BCFF-A63F-4C0D-8D81-395463EBECA0}" dt="2024-06-26T12:06:22.066" v="7010" actId="1076"/>
        <pc:sldMkLst>
          <pc:docMk/>
          <pc:sldMk cId="2530879847" sldId="271"/>
        </pc:sldMkLst>
        <pc:spChg chg="del">
          <ac:chgData name="Индира Казбековна" userId="32f3377e979fac32" providerId="LiveId" clId="{9827BCFF-A63F-4C0D-8D81-395463EBECA0}" dt="2024-06-26T12:00:28.281" v="6518" actId="478"/>
          <ac:spMkLst>
            <pc:docMk/>
            <pc:sldMk cId="2530879847" sldId="271"/>
            <ac:spMk id="2" creationId="{22261FA6-B5C5-64F1-3B2C-6C49A3B6D686}"/>
          </ac:spMkLst>
        </pc:spChg>
        <pc:spChg chg="del">
          <ac:chgData name="Индира Казбековна" userId="32f3377e979fac32" providerId="LiveId" clId="{9827BCFF-A63F-4C0D-8D81-395463EBECA0}" dt="2024-06-26T12:00:29.090" v="6519" actId="478"/>
          <ac:spMkLst>
            <pc:docMk/>
            <pc:sldMk cId="2530879847" sldId="271"/>
            <ac:spMk id="3" creationId="{289E75E6-B5A7-93F9-EC33-E820F140D29B}"/>
          </ac:spMkLst>
        </pc:spChg>
        <pc:spChg chg="add mod">
          <ac:chgData name="Индира Казбековна" userId="32f3377e979fac32" providerId="LiveId" clId="{9827BCFF-A63F-4C0D-8D81-395463EBECA0}" dt="2024-06-26T12:06:22.066" v="7010" actId="1076"/>
          <ac:spMkLst>
            <pc:docMk/>
            <pc:sldMk cId="2530879847" sldId="271"/>
            <ac:spMk id="4" creationId="{F3C24279-B253-8F35-9166-B2BB01B1EA6F}"/>
          </ac:spMkLst>
        </pc:spChg>
        <pc:spChg chg="add mod">
          <ac:chgData name="Индира Казбековна" userId="32f3377e979fac32" providerId="LiveId" clId="{9827BCFF-A63F-4C0D-8D81-395463EBECA0}" dt="2024-06-26T12:06:19.494" v="7009" actId="1076"/>
          <ac:spMkLst>
            <pc:docMk/>
            <pc:sldMk cId="2530879847" sldId="271"/>
            <ac:spMk id="5" creationId="{6DEE1F47-0D88-DCEC-D500-2D490465845D}"/>
          </ac:spMkLst>
        </pc:spChg>
      </pc:sldChg>
      <pc:sldChg chg="addSp delSp modSp new mod ord">
        <pc:chgData name="Индира Казбековна" userId="32f3377e979fac32" providerId="LiveId" clId="{9827BCFF-A63F-4C0D-8D81-395463EBECA0}" dt="2024-06-26T15:57:06.203" v="8426" actId="1076"/>
        <pc:sldMkLst>
          <pc:docMk/>
          <pc:sldMk cId="3591879844" sldId="272"/>
        </pc:sldMkLst>
        <pc:spChg chg="del">
          <ac:chgData name="Индира Казбековна" userId="32f3377e979fac32" providerId="LiveId" clId="{9827BCFF-A63F-4C0D-8D81-395463EBECA0}" dt="2024-06-26T12:06:50.722" v="7012" actId="478"/>
          <ac:spMkLst>
            <pc:docMk/>
            <pc:sldMk cId="3591879844" sldId="272"/>
            <ac:spMk id="2" creationId="{703C11E2-B264-F9D3-278F-E3AF7C604E1A}"/>
          </ac:spMkLst>
        </pc:spChg>
        <pc:spChg chg="del">
          <ac:chgData name="Индира Казбековна" userId="32f3377e979fac32" providerId="LiveId" clId="{9827BCFF-A63F-4C0D-8D81-395463EBECA0}" dt="2024-06-26T12:06:51.291" v="7013" actId="478"/>
          <ac:spMkLst>
            <pc:docMk/>
            <pc:sldMk cId="3591879844" sldId="272"/>
            <ac:spMk id="3" creationId="{4FE5F8FF-0B3D-7A2E-36EA-9615E66F98FA}"/>
          </ac:spMkLst>
        </pc:spChg>
        <pc:spChg chg="add del mod">
          <ac:chgData name="Индира Казбековна" userId="32f3377e979fac32" providerId="LiveId" clId="{9827BCFF-A63F-4C0D-8D81-395463EBECA0}" dt="2024-06-26T12:08:11.292" v="7016"/>
          <ac:spMkLst>
            <pc:docMk/>
            <pc:sldMk cId="3591879844" sldId="272"/>
            <ac:spMk id="4" creationId="{1D185DD1-C4BA-33C5-9535-F05EFDBA5C1F}"/>
          </ac:spMkLst>
        </pc:spChg>
        <pc:spChg chg="add mod">
          <ac:chgData name="Индира Казбековна" userId="32f3377e979fac32" providerId="LiveId" clId="{9827BCFF-A63F-4C0D-8D81-395463EBECA0}" dt="2024-06-26T12:10:46.990" v="7170" actId="1076"/>
          <ac:spMkLst>
            <pc:docMk/>
            <pc:sldMk cId="3591879844" sldId="272"/>
            <ac:spMk id="5" creationId="{B5C1BCD5-F9B0-D99D-2A45-9DD4110FD7CC}"/>
          </ac:spMkLst>
        </pc:spChg>
        <pc:spChg chg="add mod">
          <ac:chgData name="Индира Казбековна" userId="32f3377e979fac32" providerId="LiveId" clId="{9827BCFF-A63F-4C0D-8D81-395463EBECA0}" dt="2024-06-26T12:11:59.802" v="7234" actId="1076"/>
          <ac:spMkLst>
            <pc:docMk/>
            <pc:sldMk cId="3591879844" sldId="272"/>
            <ac:spMk id="6" creationId="{BBB61B2A-7C89-1480-D6A4-794B7DF6D32C}"/>
          </ac:spMkLst>
        </pc:spChg>
        <pc:spChg chg="add mod">
          <ac:chgData name="Индира Казбековна" userId="32f3377e979fac32" providerId="LiveId" clId="{9827BCFF-A63F-4C0D-8D81-395463EBECA0}" dt="2024-06-26T15:57:06.203" v="8426" actId="1076"/>
          <ac:spMkLst>
            <pc:docMk/>
            <pc:sldMk cId="3591879844" sldId="272"/>
            <ac:spMk id="7" creationId="{1758C402-B0F2-46BB-F929-FBDB21BD268E}"/>
          </ac:spMkLst>
        </pc:spChg>
      </pc:sldChg>
      <pc:sldChg chg="addSp delSp modSp new mod">
        <pc:chgData name="Индира Казбековна" userId="32f3377e979fac32" providerId="LiveId" clId="{9827BCFF-A63F-4C0D-8D81-395463EBECA0}" dt="2024-06-26T15:31:35.514" v="8073" actId="20577"/>
        <pc:sldMkLst>
          <pc:docMk/>
          <pc:sldMk cId="3202543420" sldId="273"/>
        </pc:sldMkLst>
        <pc:spChg chg="del">
          <ac:chgData name="Индира Казбековна" userId="32f3377e979fac32" providerId="LiveId" clId="{9827BCFF-A63F-4C0D-8D81-395463EBECA0}" dt="2024-06-26T15:01:14.143" v="7319" actId="478"/>
          <ac:spMkLst>
            <pc:docMk/>
            <pc:sldMk cId="3202543420" sldId="273"/>
            <ac:spMk id="2" creationId="{A8DEDA46-4EF4-9286-99E5-474472B6A13A}"/>
          </ac:spMkLst>
        </pc:spChg>
        <pc:spChg chg="del">
          <ac:chgData name="Индира Казбековна" userId="32f3377e979fac32" providerId="LiveId" clId="{9827BCFF-A63F-4C0D-8D81-395463EBECA0}" dt="2024-06-26T15:01:15.313" v="7320" actId="478"/>
          <ac:spMkLst>
            <pc:docMk/>
            <pc:sldMk cId="3202543420" sldId="273"/>
            <ac:spMk id="3" creationId="{A2B84B3B-CA22-A074-BD2C-EBD4DB50405D}"/>
          </ac:spMkLst>
        </pc:spChg>
        <pc:spChg chg="add del mod">
          <ac:chgData name="Индира Казбековна" userId="32f3377e979fac32" providerId="LiveId" clId="{9827BCFF-A63F-4C0D-8D81-395463EBECA0}" dt="2024-06-26T15:03:42.007" v="7325"/>
          <ac:spMkLst>
            <pc:docMk/>
            <pc:sldMk cId="3202543420" sldId="273"/>
            <ac:spMk id="4" creationId="{323AD5D8-1B24-3EC9-598D-B7A5EC4CFFFF}"/>
          </ac:spMkLst>
        </pc:spChg>
        <pc:spChg chg="add del mod">
          <ac:chgData name="Индира Казбековна" userId="32f3377e979fac32" providerId="LiveId" clId="{9827BCFF-A63F-4C0D-8D81-395463EBECA0}" dt="2024-06-26T15:03:57.514" v="7329"/>
          <ac:spMkLst>
            <pc:docMk/>
            <pc:sldMk cId="3202543420" sldId="273"/>
            <ac:spMk id="5" creationId="{14C52269-F28A-248B-453F-2559577AD33F}"/>
          </ac:spMkLst>
        </pc:spChg>
        <pc:spChg chg="add del mod">
          <ac:chgData name="Индира Казбековна" userId="32f3377e979fac32" providerId="LiveId" clId="{9827BCFF-A63F-4C0D-8D81-395463EBECA0}" dt="2024-06-26T15:05:05.722" v="7386" actId="478"/>
          <ac:spMkLst>
            <pc:docMk/>
            <pc:sldMk cId="3202543420" sldId="273"/>
            <ac:spMk id="6" creationId="{C44AE89D-2481-50F2-EE0B-6AF7EEADFD16}"/>
          </ac:spMkLst>
        </pc:spChg>
        <pc:spChg chg="add mod">
          <ac:chgData name="Индира Казбековна" userId="32f3377e979fac32" providerId="LiveId" clId="{9827BCFF-A63F-4C0D-8D81-395463EBECA0}" dt="2024-06-26T15:05:44.767" v="7388" actId="1076"/>
          <ac:spMkLst>
            <pc:docMk/>
            <pc:sldMk cId="3202543420" sldId="273"/>
            <ac:spMk id="7" creationId="{813D1D1C-CC20-1B9A-C05B-959C90E359CC}"/>
          </ac:spMkLst>
        </pc:spChg>
        <pc:spChg chg="add mod">
          <ac:chgData name="Индира Казбековна" userId="32f3377e979fac32" providerId="LiveId" clId="{9827BCFF-A63F-4C0D-8D81-395463EBECA0}" dt="2024-06-26T15:11:32.875" v="7637" actId="1076"/>
          <ac:spMkLst>
            <pc:docMk/>
            <pc:sldMk cId="3202543420" sldId="273"/>
            <ac:spMk id="8" creationId="{C6F1CFD1-BB84-2D97-9F84-B76F77D43181}"/>
          </ac:spMkLst>
        </pc:spChg>
        <pc:spChg chg="add mod">
          <ac:chgData name="Индира Казбековна" userId="32f3377e979fac32" providerId="LiveId" clId="{9827BCFF-A63F-4C0D-8D81-395463EBECA0}" dt="2024-06-26T15:11:20.491" v="7636" actId="1076"/>
          <ac:spMkLst>
            <pc:docMk/>
            <pc:sldMk cId="3202543420" sldId="273"/>
            <ac:spMk id="9" creationId="{612767B8-236D-4B34-66FB-36EE57AA479A}"/>
          </ac:spMkLst>
        </pc:spChg>
        <pc:spChg chg="add mod">
          <ac:chgData name="Индира Казбековна" userId="32f3377e979fac32" providerId="LiveId" clId="{9827BCFF-A63F-4C0D-8D81-395463EBECA0}" dt="2024-06-26T15:11:17.146" v="7635" actId="1076"/>
          <ac:spMkLst>
            <pc:docMk/>
            <pc:sldMk cId="3202543420" sldId="273"/>
            <ac:spMk id="10" creationId="{83C0167F-3F5C-F4E0-1584-2F38E64028B2}"/>
          </ac:spMkLst>
        </pc:spChg>
        <pc:spChg chg="add mod">
          <ac:chgData name="Индира Казбековна" userId="32f3377e979fac32" providerId="LiveId" clId="{9827BCFF-A63F-4C0D-8D81-395463EBECA0}" dt="2024-06-26T15:12:01.402" v="7641" actId="1076"/>
          <ac:spMkLst>
            <pc:docMk/>
            <pc:sldMk cId="3202543420" sldId="273"/>
            <ac:spMk id="11" creationId="{0165FB92-DD44-D982-0767-F22D5B53CFB9}"/>
          </ac:spMkLst>
        </pc:spChg>
        <pc:spChg chg="add mod">
          <ac:chgData name="Индира Казбековна" userId="32f3377e979fac32" providerId="LiveId" clId="{9827BCFF-A63F-4C0D-8D81-395463EBECA0}" dt="2024-06-26T15:30:47.999" v="8071" actId="1076"/>
          <ac:spMkLst>
            <pc:docMk/>
            <pc:sldMk cId="3202543420" sldId="273"/>
            <ac:spMk id="12" creationId="{E0105941-F7DD-52BA-7D61-4BC9CCF5790A}"/>
          </ac:spMkLst>
        </pc:spChg>
        <pc:spChg chg="add del mod">
          <ac:chgData name="Индира Казбековна" userId="32f3377e979fac32" providerId="LiveId" clId="{9827BCFF-A63F-4C0D-8D81-395463EBECA0}" dt="2024-06-26T15:10:05.650" v="7593"/>
          <ac:spMkLst>
            <pc:docMk/>
            <pc:sldMk cId="3202543420" sldId="273"/>
            <ac:spMk id="13" creationId="{52186EFF-573B-1347-7A32-8D8A0AB880B9}"/>
          </ac:spMkLst>
        </pc:spChg>
        <pc:spChg chg="add mod">
          <ac:chgData name="Индира Казбековна" userId="32f3377e979fac32" providerId="LiveId" clId="{9827BCFF-A63F-4C0D-8D81-395463EBECA0}" dt="2024-06-26T15:10:20.407" v="7602" actId="20577"/>
          <ac:spMkLst>
            <pc:docMk/>
            <pc:sldMk cId="3202543420" sldId="273"/>
            <ac:spMk id="14" creationId="{927E2035-7596-6009-6E62-013272AAF2D2}"/>
          </ac:spMkLst>
        </pc:spChg>
        <pc:spChg chg="add mod">
          <ac:chgData name="Индира Казбековна" userId="32f3377e979fac32" providerId="LiveId" clId="{9827BCFF-A63F-4C0D-8D81-395463EBECA0}" dt="2024-06-26T15:12:16.699" v="7643" actId="1076"/>
          <ac:spMkLst>
            <pc:docMk/>
            <pc:sldMk cId="3202543420" sldId="273"/>
            <ac:spMk id="15" creationId="{45C5AF65-0E4B-CF3C-ADBA-1B12A384A2B7}"/>
          </ac:spMkLst>
        </pc:spChg>
        <pc:spChg chg="add mod">
          <ac:chgData name="Индира Казбековна" userId="32f3377e979fac32" providerId="LiveId" clId="{9827BCFF-A63F-4C0D-8D81-395463EBECA0}" dt="2024-06-26T15:12:11.603" v="7642" actId="1076"/>
          <ac:spMkLst>
            <pc:docMk/>
            <pc:sldMk cId="3202543420" sldId="273"/>
            <ac:spMk id="16" creationId="{5C482758-DE8B-5903-4E04-C04C7ABFBF27}"/>
          </ac:spMkLst>
        </pc:spChg>
        <pc:spChg chg="add mod">
          <ac:chgData name="Индира Казбековна" userId="32f3377e979fac32" providerId="LiveId" clId="{9827BCFF-A63F-4C0D-8D81-395463EBECA0}" dt="2024-06-26T15:13:11.643" v="7701" actId="20577"/>
          <ac:spMkLst>
            <pc:docMk/>
            <pc:sldMk cId="3202543420" sldId="273"/>
            <ac:spMk id="17" creationId="{4F09B746-BC58-9CCB-777B-5C7D2FB793C4}"/>
          </ac:spMkLst>
        </pc:spChg>
        <pc:spChg chg="add mod">
          <ac:chgData name="Индира Казбековна" userId="32f3377e979fac32" providerId="LiveId" clId="{9827BCFF-A63F-4C0D-8D81-395463EBECA0}" dt="2024-06-26T15:13:22.820" v="7706" actId="20577"/>
          <ac:spMkLst>
            <pc:docMk/>
            <pc:sldMk cId="3202543420" sldId="273"/>
            <ac:spMk id="18" creationId="{8ADB6568-C947-B91D-8EF2-AE7657B67BA4}"/>
          </ac:spMkLst>
        </pc:spChg>
        <pc:spChg chg="add mod">
          <ac:chgData name="Индира Казбековна" userId="32f3377e979fac32" providerId="LiveId" clId="{9827BCFF-A63F-4C0D-8D81-395463EBECA0}" dt="2024-06-26T15:13:38.951" v="7709" actId="1076"/>
          <ac:spMkLst>
            <pc:docMk/>
            <pc:sldMk cId="3202543420" sldId="273"/>
            <ac:spMk id="19" creationId="{4B1E7B70-2824-9D60-E35C-EEA1AD8B47D5}"/>
          </ac:spMkLst>
        </pc:spChg>
        <pc:spChg chg="add mod">
          <ac:chgData name="Индира Казбековна" userId="32f3377e979fac32" providerId="LiveId" clId="{9827BCFF-A63F-4C0D-8D81-395463EBECA0}" dt="2024-06-26T15:16:03.682" v="7833" actId="20577"/>
          <ac:spMkLst>
            <pc:docMk/>
            <pc:sldMk cId="3202543420" sldId="273"/>
            <ac:spMk id="20" creationId="{D3F33103-D76C-3FAE-927A-DC583EA83C5E}"/>
          </ac:spMkLst>
        </pc:spChg>
        <pc:spChg chg="add mod">
          <ac:chgData name="Индира Казбековна" userId="32f3377e979fac32" providerId="LiveId" clId="{9827BCFF-A63F-4C0D-8D81-395463EBECA0}" dt="2024-06-26T15:31:35.514" v="8073" actId="20577"/>
          <ac:spMkLst>
            <pc:docMk/>
            <pc:sldMk cId="3202543420" sldId="273"/>
            <ac:spMk id="21" creationId="{EE9F6244-9BE0-8A1F-DC71-DF0276B656AE}"/>
          </ac:spMkLst>
        </pc:spChg>
        <pc:spChg chg="add mod">
          <ac:chgData name="Индира Казбековна" userId="32f3377e979fac32" providerId="LiveId" clId="{9827BCFF-A63F-4C0D-8D81-395463EBECA0}" dt="2024-06-26T15:15:21.699" v="7814" actId="1076"/>
          <ac:spMkLst>
            <pc:docMk/>
            <pc:sldMk cId="3202543420" sldId="273"/>
            <ac:spMk id="22" creationId="{597CE70C-6161-8155-A2D6-5072C727B9E9}"/>
          </ac:spMkLst>
        </pc:spChg>
        <pc:spChg chg="add mod">
          <ac:chgData name="Индира Казбековна" userId="32f3377e979fac32" providerId="LiveId" clId="{9827BCFF-A63F-4C0D-8D81-395463EBECA0}" dt="2024-06-26T15:15:30.871" v="7817" actId="1076"/>
          <ac:spMkLst>
            <pc:docMk/>
            <pc:sldMk cId="3202543420" sldId="273"/>
            <ac:spMk id="23" creationId="{7DB78D27-A758-E44B-85FA-E9DEFC8E3300}"/>
          </ac:spMkLst>
        </pc:spChg>
        <pc:spChg chg="add mod">
          <ac:chgData name="Индира Казбековна" userId="32f3377e979fac32" providerId="LiveId" clId="{9827BCFF-A63F-4C0D-8D81-395463EBECA0}" dt="2024-06-26T15:15:37.354" v="7819" actId="1076"/>
          <ac:spMkLst>
            <pc:docMk/>
            <pc:sldMk cId="3202543420" sldId="273"/>
            <ac:spMk id="24" creationId="{8B021283-D891-3FED-CB51-FF58F23C58BB}"/>
          </ac:spMkLst>
        </pc:spChg>
        <pc:spChg chg="add mod">
          <ac:chgData name="Индира Казбековна" userId="32f3377e979fac32" providerId="LiveId" clId="{9827BCFF-A63F-4C0D-8D81-395463EBECA0}" dt="2024-06-26T15:16:47.287" v="7856" actId="20577"/>
          <ac:spMkLst>
            <pc:docMk/>
            <pc:sldMk cId="3202543420" sldId="273"/>
            <ac:spMk id="25" creationId="{E32BD0DF-47F0-6E26-9B59-BEB1A13A9E05}"/>
          </ac:spMkLst>
        </pc:spChg>
        <pc:spChg chg="add del mod">
          <ac:chgData name="Индира Казбековна" userId="32f3377e979fac32" providerId="LiveId" clId="{9827BCFF-A63F-4C0D-8D81-395463EBECA0}" dt="2024-06-26T15:16:54.411" v="7859" actId="478"/>
          <ac:spMkLst>
            <pc:docMk/>
            <pc:sldMk cId="3202543420" sldId="273"/>
            <ac:spMk id="26" creationId="{BADA07E8-06D7-05A5-75ED-3CE75CD88130}"/>
          </ac:spMkLst>
        </pc:spChg>
        <pc:spChg chg="add mod">
          <ac:chgData name="Индира Казбековна" userId="32f3377e979fac32" providerId="LiveId" clId="{9827BCFF-A63F-4C0D-8D81-395463EBECA0}" dt="2024-06-26T15:17:13.908" v="7890" actId="20577"/>
          <ac:spMkLst>
            <pc:docMk/>
            <pc:sldMk cId="3202543420" sldId="273"/>
            <ac:spMk id="27" creationId="{551A35E6-F3A9-8383-B164-A9512B216075}"/>
          </ac:spMkLst>
        </pc:spChg>
      </pc:sldChg>
      <pc:sldChg chg="addSp delSp modSp new del mod">
        <pc:chgData name="Индира Казбековна" userId="32f3377e979fac32" providerId="LiveId" clId="{9827BCFF-A63F-4C0D-8D81-395463EBECA0}" dt="2024-07-02T04:54:38.393" v="8430" actId="2696"/>
        <pc:sldMkLst>
          <pc:docMk/>
          <pc:sldMk cId="3370776219" sldId="274"/>
        </pc:sldMkLst>
        <pc:spChg chg="del">
          <ac:chgData name="Индира Казбековна" userId="32f3377e979fac32" providerId="LiveId" clId="{9827BCFF-A63F-4C0D-8D81-395463EBECA0}" dt="2024-06-26T15:31:53.432" v="8075" actId="478"/>
          <ac:spMkLst>
            <pc:docMk/>
            <pc:sldMk cId="3370776219" sldId="274"/>
            <ac:spMk id="2" creationId="{C603C3A8-1A29-7253-BE0F-0012FD3307CE}"/>
          </ac:spMkLst>
        </pc:spChg>
        <pc:spChg chg="del">
          <ac:chgData name="Индира Казбековна" userId="32f3377e979fac32" providerId="LiveId" clId="{9827BCFF-A63F-4C0D-8D81-395463EBECA0}" dt="2024-06-26T15:31:54.828" v="8076" actId="478"/>
          <ac:spMkLst>
            <pc:docMk/>
            <pc:sldMk cId="3370776219" sldId="274"/>
            <ac:spMk id="3" creationId="{6F0FD45F-C582-2312-FABE-AD22D212D459}"/>
          </ac:spMkLst>
        </pc:spChg>
        <pc:spChg chg="add mod">
          <ac:chgData name="Индира Казбековна" userId="32f3377e979fac32" providerId="LiveId" clId="{9827BCFF-A63F-4C0D-8D81-395463EBECA0}" dt="2024-06-26T15:32:29.626" v="8091" actId="1076"/>
          <ac:spMkLst>
            <pc:docMk/>
            <pc:sldMk cId="3370776219" sldId="274"/>
            <ac:spMk id="4" creationId="{79ABAD6A-D546-A36A-D3FE-BF7AC0280D28}"/>
          </ac:spMkLst>
        </pc:spChg>
        <pc:spChg chg="add mod">
          <ac:chgData name="Индира Казбековна" userId="32f3377e979fac32" providerId="LiveId" clId="{9827BCFF-A63F-4C0D-8D81-395463EBECA0}" dt="2024-06-26T16:01:15.980" v="8429" actId="20577"/>
          <ac:spMkLst>
            <pc:docMk/>
            <pc:sldMk cId="3370776219" sldId="274"/>
            <ac:spMk id="5" creationId="{4E47E612-D7E4-9708-9DFE-ED3320350E38}"/>
          </ac:spMkLst>
        </pc:spChg>
        <pc:spChg chg="add mod">
          <ac:chgData name="Индира Казбековна" userId="32f3377e979fac32" providerId="LiveId" clId="{9827BCFF-A63F-4C0D-8D81-395463EBECA0}" dt="2024-06-26T15:33:17.860" v="8117" actId="20577"/>
          <ac:spMkLst>
            <pc:docMk/>
            <pc:sldMk cId="3370776219" sldId="274"/>
            <ac:spMk id="6" creationId="{8FA5D3DB-0DC4-5E4A-2156-03F26DB42929}"/>
          </ac:spMkLst>
        </pc:spChg>
        <pc:spChg chg="add mod">
          <ac:chgData name="Индира Казбековна" userId="32f3377e979fac32" providerId="LiveId" clId="{9827BCFF-A63F-4C0D-8D81-395463EBECA0}" dt="2024-06-26T15:33:24.656" v="8121" actId="20577"/>
          <ac:spMkLst>
            <pc:docMk/>
            <pc:sldMk cId="3370776219" sldId="274"/>
            <ac:spMk id="7" creationId="{BA04E421-0469-6D6E-D99A-77B3EFA0A5CC}"/>
          </ac:spMkLst>
        </pc:spChg>
        <pc:spChg chg="add mod">
          <ac:chgData name="Индира Казбековна" userId="32f3377e979fac32" providerId="LiveId" clId="{9827BCFF-A63F-4C0D-8D81-395463EBECA0}" dt="2024-06-26T15:33:30.612" v="8125" actId="20577"/>
          <ac:spMkLst>
            <pc:docMk/>
            <pc:sldMk cId="3370776219" sldId="274"/>
            <ac:spMk id="8" creationId="{EEB931E2-F485-A7E2-0F91-D9ACDEEE15D7}"/>
          </ac:spMkLst>
        </pc:spChg>
        <pc:spChg chg="add mod">
          <ac:chgData name="Индира Казбековна" userId="32f3377e979fac32" providerId="LiveId" clId="{9827BCFF-A63F-4C0D-8D81-395463EBECA0}" dt="2024-06-26T15:33:38.949" v="8129" actId="20577"/>
          <ac:spMkLst>
            <pc:docMk/>
            <pc:sldMk cId="3370776219" sldId="274"/>
            <ac:spMk id="9" creationId="{FDC342C9-9D90-1842-CEAB-A5E204BF5AD0}"/>
          </ac:spMkLst>
        </pc:spChg>
        <pc:spChg chg="add mod">
          <ac:chgData name="Индира Казбековна" userId="32f3377e979fac32" providerId="LiveId" clId="{9827BCFF-A63F-4C0D-8D81-395463EBECA0}" dt="2024-06-26T15:33:47.838" v="8134" actId="20577"/>
          <ac:spMkLst>
            <pc:docMk/>
            <pc:sldMk cId="3370776219" sldId="274"/>
            <ac:spMk id="10" creationId="{982C8C1C-87C5-2983-B42A-ADDF2C9A1533}"/>
          </ac:spMkLst>
        </pc:spChg>
        <pc:spChg chg="add mod">
          <ac:chgData name="Индира Казбековна" userId="32f3377e979fac32" providerId="LiveId" clId="{9827BCFF-A63F-4C0D-8D81-395463EBECA0}" dt="2024-06-26T15:33:56.739" v="8138" actId="20577"/>
          <ac:spMkLst>
            <pc:docMk/>
            <pc:sldMk cId="3370776219" sldId="274"/>
            <ac:spMk id="11" creationId="{266CD203-A3C0-8AA6-6F28-A818145B18AA}"/>
          </ac:spMkLst>
        </pc:spChg>
        <pc:spChg chg="add mod">
          <ac:chgData name="Индира Казбековна" userId="32f3377e979fac32" providerId="LiveId" clId="{9827BCFF-A63F-4C0D-8D81-395463EBECA0}" dt="2024-06-26T15:34:03.690" v="8144" actId="20577"/>
          <ac:spMkLst>
            <pc:docMk/>
            <pc:sldMk cId="3370776219" sldId="274"/>
            <ac:spMk id="12" creationId="{6C2010F2-2D78-A18A-38CD-CC6462434FBC}"/>
          </ac:spMkLst>
        </pc:spChg>
        <pc:spChg chg="add">
          <ac:chgData name="Индира Казбековна" userId="32f3377e979fac32" providerId="LiveId" clId="{9827BCFF-A63F-4C0D-8D81-395463EBECA0}" dt="2024-06-26T15:49:46.598" v="8363" actId="11529"/>
          <ac:spMkLst>
            <pc:docMk/>
            <pc:sldMk cId="3370776219" sldId="274"/>
            <ac:spMk id="13" creationId="{88382FCD-3F6E-3785-01AA-EA2205475FCB}"/>
          </ac:spMkLst>
        </pc:spChg>
        <pc:spChg chg="add mod">
          <ac:chgData name="Индира Казбековна" userId="32f3377e979fac32" providerId="LiveId" clId="{9827BCFF-A63F-4C0D-8D81-395463EBECA0}" dt="2024-06-26T15:50:36.675" v="8370" actId="14100"/>
          <ac:spMkLst>
            <pc:docMk/>
            <pc:sldMk cId="3370776219" sldId="274"/>
            <ac:spMk id="14" creationId="{FD6BD51C-4A08-A34B-021A-78460BED6675}"/>
          </ac:spMkLst>
        </pc:spChg>
        <pc:spChg chg="add mod">
          <ac:chgData name="Индира Казбековна" userId="32f3377e979fac32" providerId="LiveId" clId="{9827BCFF-A63F-4C0D-8D81-395463EBECA0}" dt="2024-06-26T15:51:14.883" v="8379" actId="1076"/>
          <ac:spMkLst>
            <pc:docMk/>
            <pc:sldMk cId="3370776219" sldId="274"/>
            <ac:spMk id="15" creationId="{DA0641DC-70B3-1FD4-E23B-E97003255908}"/>
          </ac:spMkLst>
        </pc:spChg>
        <pc:spChg chg="add mod">
          <ac:chgData name="Индира Казбековна" userId="32f3377e979fac32" providerId="LiveId" clId="{9827BCFF-A63F-4C0D-8D81-395463EBECA0}" dt="2024-06-26T15:51:18.598" v="8380" actId="1076"/>
          <ac:spMkLst>
            <pc:docMk/>
            <pc:sldMk cId="3370776219" sldId="274"/>
            <ac:spMk id="16" creationId="{9BBD75E2-1DA9-B11B-7350-87081EA3E4E2}"/>
          </ac:spMkLst>
        </pc:spChg>
        <pc:spChg chg="add mod">
          <ac:chgData name="Индира Казбековна" userId="32f3377e979fac32" providerId="LiveId" clId="{9827BCFF-A63F-4C0D-8D81-395463EBECA0}" dt="2024-06-26T15:51:29.726" v="8381" actId="1076"/>
          <ac:spMkLst>
            <pc:docMk/>
            <pc:sldMk cId="3370776219" sldId="274"/>
            <ac:spMk id="17" creationId="{ACA38DF5-29F2-C0A5-8C0F-3F832FE87BA3}"/>
          </ac:spMkLst>
        </pc:spChg>
        <pc:spChg chg="add mod">
          <ac:chgData name="Индира Казбековна" userId="32f3377e979fac32" providerId="LiveId" clId="{9827BCFF-A63F-4C0D-8D81-395463EBECA0}" dt="2024-06-26T15:52:30.284" v="8385" actId="1076"/>
          <ac:spMkLst>
            <pc:docMk/>
            <pc:sldMk cId="3370776219" sldId="274"/>
            <ac:spMk id="20" creationId="{8A5094E6-E9B1-2615-7956-B9D9BD4ACA19}"/>
          </ac:spMkLst>
        </pc:spChg>
        <pc:spChg chg="add mod">
          <ac:chgData name="Индира Казбековна" userId="32f3377e979fac32" providerId="LiveId" clId="{9827BCFF-A63F-4C0D-8D81-395463EBECA0}" dt="2024-06-26T15:52:40.926" v="8388" actId="14100"/>
          <ac:spMkLst>
            <pc:docMk/>
            <pc:sldMk cId="3370776219" sldId="274"/>
            <ac:spMk id="21" creationId="{CE139956-1CD7-99B7-BBD1-3451B2A0A439}"/>
          </ac:spMkLst>
        </pc:spChg>
        <pc:spChg chg="add del mod">
          <ac:chgData name="Индира Казбековна" userId="32f3377e979fac32" providerId="LiveId" clId="{9827BCFF-A63F-4C0D-8D81-395463EBECA0}" dt="2024-06-26T15:52:46.587" v="8391" actId="478"/>
          <ac:spMkLst>
            <pc:docMk/>
            <pc:sldMk cId="3370776219" sldId="274"/>
            <ac:spMk id="22" creationId="{7107C171-BBC1-5BD5-0131-9BFD7564921A}"/>
          </ac:spMkLst>
        </pc:spChg>
        <pc:spChg chg="add mod">
          <ac:chgData name="Индира Казбековна" userId="32f3377e979fac32" providerId="LiveId" clId="{9827BCFF-A63F-4C0D-8D81-395463EBECA0}" dt="2024-06-26T15:53:16.057" v="8405" actId="1076"/>
          <ac:spMkLst>
            <pc:docMk/>
            <pc:sldMk cId="3370776219" sldId="274"/>
            <ac:spMk id="23" creationId="{86298966-B601-E3D1-7BD4-595FD5347526}"/>
          </ac:spMkLst>
        </pc:spChg>
        <pc:cxnChg chg="add del">
          <ac:chgData name="Индира Казбековна" userId="32f3377e979fac32" providerId="LiveId" clId="{9827BCFF-A63F-4C0D-8D81-395463EBECA0}" dt="2024-06-26T15:51:52.096" v="8383" actId="11529"/>
          <ac:cxnSpMkLst>
            <pc:docMk/>
            <pc:sldMk cId="3370776219" sldId="274"/>
            <ac:cxnSpMk id="19" creationId="{C2AB2920-F5AF-79D3-48FE-C86EB8EA76CC}"/>
          </ac:cxnSpMkLst>
        </pc:cxnChg>
      </pc:sldChg>
      <pc:sldChg chg="new del">
        <pc:chgData name="Индира Казбековна" userId="32f3377e979fac32" providerId="LiveId" clId="{9827BCFF-A63F-4C0D-8D81-395463EBECA0}" dt="2024-06-26T15:01:21.381" v="7322" actId="2696"/>
        <pc:sldMkLst>
          <pc:docMk/>
          <pc:sldMk cId="3986410282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E5492-D76C-7A88-A328-9D5EC10AE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7815BB-715C-31D8-ABF8-76F8F6262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3D824-074D-9B44-A62B-6189A433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E5577-3A3F-EAD8-F4F2-E2336CCD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ED722-301D-5EBD-F4EC-B5B39D5C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2829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4529B-FA8A-C23D-04E9-E96232AE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155587-2FD5-7859-F1F5-E1FBDE9AA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FA568-D3EE-0FC2-DD1B-493655D3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BE547-F504-53B1-ACDC-4B294FEF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6F1F5-0E56-1665-C93D-C2AB04C5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5188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D41F25-DA66-C7B7-80A1-76478C625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CC8F09-7C8B-038D-787E-543795634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8DC12-7E8B-7A81-3A32-727D3670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8C44F8-E5DF-FE85-3D43-C28712F8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D048-3EB6-D8C4-F8F9-B7282BA1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40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D146-9B67-2999-36FE-1DBC6C1D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03B4E-1CE1-AC4B-54EE-9E2620E8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8611F-F0AB-0FA6-A5F0-3238EA97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61DFD-E080-1C6B-6726-F3882C9D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625FB-FEB2-B587-B7B2-3099746E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206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40BBF-3CF1-977A-8101-9B1CBE5C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4F0353-A435-D5CF-8C7B-79F97BB58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9BD89-0D48-9C2C-75CE-51A78802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9C2BB-F67B-632B-1CAA-7489AD5F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68DE65-2D4D-2D9F-A7FB-BC51284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35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9E753-9ED4-CE94-956B-05E431D2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BDE7B-109E-45F5-BC83-224E6BE6E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B14B95-6AB9-556D-91CA-20D986F4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32A668-3BF7-FB3D-5B5C-3C1A6222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FBE107-A68C-A861-BCB3-033B7859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A2EDB-7989-061D-8879-3729E94D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384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163C4-878C-AE85-92B3-78137A85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92CB81-30B8-0D57-14A6-2EBD8F36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8279-4266-C1F9-A17A-F2487D7A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37A671-FED4-E653-2350-655D1A5B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3B3700-6A9F-0A33-AE9F-B161FA343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B8FDF8-259D-DA47-3D60-6D35C11A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29994B-AA12-F8B4-F6B0-38E8659A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8322AE-A4CF-34CE-92E7-307A9E5E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301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3874A-AECE-EA5F-9F5A-9C28FE53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BB6A77-220A-C7CF-13BD-0AD73D6F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B825AF-CF2F-8614-1425-B9445488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E3B851-20DA-C392-C908-81C2BEB2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45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FB04B3-EE3D-227D-3D99-7A02A27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EAA8E2-AE6A-8E09-3F3C-028E8808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B50830-8DF1-EC5D-1CA5-9529B04E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0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5727F-7D8B-F9D7-05E9-EEF42B67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92710-BBA3-C31F-6969-8D9637A0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9B8D8-BA72-F5E7-4639-55621C978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C265FE-FD28-446B-9619-F5B13A30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B574C-CA7C-68BF-3FBE-67C46FDF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6BD8F-7DF8-2D6C-C71B-941220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229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D6293-CA32-A4EA-B580-62E4B6FE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C8F36F-DFAE-E1E3-64D4-CE673BD24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98C31E-522F-9670-606D-4310AC2AE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B97EF-031F-2B74-82B2-F7E060F4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3D25AF-756C-180A-B248-5F1AD066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A837D-7833-04E6-B52D-C63395EC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26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470A2-2AC4-98AB-F97E-52DFDA62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E6E306-AD54-0B6A-960A-49687618E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BABCD-0399-21FC-B588-42D692EB4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A1E5-2D26-4A49-ABB7-18A8D6CF3BDA}" type="datetimeFigureOut">
              <a:rPr lang="ru-KZ" smtClean="0"/>
              <a:t>02.07.2024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C264F-D7BE-88C0-0AD3-4FCADB3D6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CB449-D1C4-3FC7-94A8-1BAB8CEB6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FA61-900D-4C0D-AE05-9C51A149B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22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5ECC6-378B-1E50-21FF-14670EAA71B8}"/>
              </a:ext>
            </a:extLst>
          </p:cNvPr>
          <p:cNvSpPr txBox="1"/>
          <p:nvPr/>
        </p:nvSpPr>
        <p:spPr>
          <a:xfrm>
            <a:off x="430516" y="2521058"/>
            <a:ext cx="11196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Как инвестору заработать 198 000 000 </a:t>
            </a:r>
            <a:r>
              <a:rPr lang="ru-RU" sz="2400" dirty="0" err="1"/>
              <a:t>тг</a:t>
            </a:r>
            <a:r>
              <a:rPr lang="ru-RU" sz="2400" dirty="0"/>
              <a:t> за 5 лет, получить коммерческое помещение стоимостью 160,000,000 тенге 220,8 </a:t>
            </a:r>
            <a:r>
              <a:rPr lang="ru-RU" sz="2400" dirty="0" err="1"/>
              <a:t>кв.м</a:t>
            </a:r>
            <a:r>
              <a:rPr lang="ru-RU" sz="2400" dirty="0"/>
              <a:t> с тотальным ремонтом в собственность и иметь до 49% от сети компьютерных клубов?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99539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50F7DC-5836-312D-E548-F3EC76BFD229}"/>
              </a:ext>
            </a:extLst>
          </p:cNvPr>
          <p:cNvSpPr txBox="1"/>
          <p:nvPr/>
        </p:nvSpPr>
        <p:spPr>
          <a:xfrm>
            <a:off x="4354433" y="448235"/>
            <a:ext cx="310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Почему компьютерный клуб?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8EC89-F3F4-B36B-0240-F7F0385015D8}"/>
              </a:ext>
            </a:extLst>
          </p:cNvPr>
          <p:cNvSpPr txBox="1"/>
          <p:nvPr/>
        </p:nvSpPr>
        <p:spPr>
          <a:xfrm>
            <a:off x="1873624" y="239540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Растущий рынок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Высокий интерес к играм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Умеренный риск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Высокая маржинальность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Легкость в управлении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Легкость в автоматизации процессов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KZ" sz="1800" dirty="0"/>
          </a:p>
        </p:txBody>
      </p:sp>
    </p:spTree>
    <p:extLst>
      <p:ext uri="{BB962C8B-B14F-4D97-AF65-F5344CB8AC3E}">
        <p14:creationId xmlns:p14="http://schemas.microsoft.com/office/powerpoint/2010/main" val="338918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48FDE4-1AAD-CA30-43FB-5271062925BE}"/>
              </a:ext>
            </a:extLst>
          </p:cNvPr>
          <p:cNvSpPr txBox="1"/>
          <p:nvPr/>
        </p:nvSpPr>
        <p:spPr>
          <a:xfrm>
            <a:off x="3898379" y="779929"/>
            <a:ext cx="43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Количество запросов 2021-2024 год в </a:t>
            </a:r>
            <a:r>
              <a:rPr lang="en-US" dirty="0"/>
              <a:t>2</a:t>
            </a:r>
            <a:r>
              <a:rPr lang="kk-KZ" dirty="0"/>
              <a:t> </a:t>
            </a:r>
            <a:r>
              <a:rPr lang="en-US" dirty="0"/>
              <a:t>GIS</a:t>
            </a:r>
            <a:endParaRPr lang="ru-KZ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EB92BFE9-0FD0-87F4-8231-5DAF0113D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54"/>
          <a:stretch/>
        </p:blipFill>
        <p:spPr>
          <a:xfrm>
            <a:off x="1261388" y="1864659"/>
            <a:ext cx="9669224" cy="28573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32E62D-338A-18BF-3D8C-16C6726D5990}"/>
              </a:ext>
            </a:extLst>
          </p:cNvPr>
          <p:cNvSpPr txBox="1"/>
          <p:nvPr/>
        </p:nvSpPr>
        <p:spPr>
          <a:xfrm>
            <a:off x="1261388" y="4993340"/>
            <a:ext cx="5638800" cy="368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*Кратное увеличение спроса с июня 2023 года в 4-5 раз</a:t>
            </a:r>
            <a:endParaRPr lang="ru-KZ" sz="1800" dirty="0"/>
          </a:p>
        </p:txBody>
      </p:sp>
    </p:spTree>
    <p:extLst>
      <p:ext uri="{BB962C8B-B14F-4D97-AF65-F5344CB8AC3E}">
        <p14:creationId xmlns:p14="http://schemas.microsoft.com/office/powerpoint/2010/main" val="155644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4789AD-46C7-2F3C-17AF-B656FC339A11}"/>
              </a:ext>
            </a:extLst>
          </p:cNvPr>
          <p:cNvSpPr txBox="1"/>
          <p:nvPr/>
        </p:nvSpPr>
        <p:spPr>
          <a:xfrm>
            <a:off x="1150700" y="663387"/>
            <a:ext cx="989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ОБЪЕМ РЫНКА АСТАНЫ В ЗАВИСИМОСТИ ОТ СРЕДНЕГО КОЛИЧЕСТВА ЗАПРОСОВ В 2ГИС ЗА МЕСЯЦ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49B5F-8728-E8C6-3125-169C7998D382}"/>
              </a:ext>
            </a:extLst>
          </p:cNvPr>
          <p:cNvSpPr txBox="1"/>
          <p:nvPr/>
        </p:nvSpPr>
        <p:spPr>
          <a:xfrm>
            <a:off x="3515804" y="2493095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Май: 216 332 запроса * 3000 </a:t>
            </a:r>
            <a:r>
              <a:rPr lang="ru-RU" dirty="0" err="1"/>
              <a:t>ср.чек</a:t>
            </a:r>
            <a:r>
              <a:rPr lang="ru-RU" dirty="0"/>
              <a:t>= 648 996 000тг 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2B182-02B1-2812-DDBF-58EB932E6C13}"/>
              </a:ext>
            </a:extLst>
          </p:cNvPr>
          <p:cNvSpPr txBox="1"/>
          <p:nvPr/>
        </p:nvSpPr>
        <p:spPr>
          <a:xfrm>
            <a:off x="4112923" y="3114346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648 996 000тг*12мес= 7,787,952,000тг 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42A77-2F5C-634F-CD33-8120A9BDEFAB}"/>
              </a:ext>
            </a:extLst>
          </p:cNvPr>
          <p:cNvSpPr txBox="1"/>
          <p:nvPr/>
        </p:nvSpPr>
        <p:spPr>
          <a:xfrm>
            <a:off x="3769143" y="4322803"/>
            <a:ext cx="465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Вывод: объем рынка Астаны – 7,7 млрд тенге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8954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C24279-B253-8F35-9166-B2BB01B1EA6F}"/>
              </a:ext>
            </a:extLst>
          </p:cNvPr>
          <p:cNvSpPr txBox="1"/>
          <p:nvPr/>
        </p:nvSpPr>
        <p:spPr>
          <a:xfrm>
            <a:off x="555811" y="600634"/>
            <a:ext cx="346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Источники доходов</a:t>
            </a:r>
            <a:endParaRPr lang="ru-KZ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E1F47-0D88-DCEC-D500-2D490465845D}"/>
              </a:ext>
            </a:extLst>
          </p:cNvPr>
          <p:cNvSpPr txBox="1"/>
          <p:nvPr/>
        </p:nvSpPr>
        <p:spPr>
          <a:xfrm>
            <a:off x="555811" y="1425387"/>
            <a:ext cx="61587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Почасовая аренда компьютеров</a:t>
            </a:r>
          </a:p>
          <a:p>
            <a:pPr marL="342900" indent="-342900">
              <a:buAutoNum type="arabicPeriod"/>
            </a:pPr>
            <a:r>
              <a:rPr lang="ru-RU" dirty="0"/>
              <a:t>Стриминг зона</a:t>
            </a:r>
          </a:p>
          <a:p>
            <a:pPr marL="342900" indent="-342900">
              <a:buAutoNum type="arabicPeriod"/>
            </a:pPr>
            <a:r>
              <a:rPr lang="en-US" dirty="0"/>
              <a:t>PS5</a:t>
            </a:r>
          </a:p>
          <a:p>
            <a:pPr marL="342900" indent="-342900">
              <a:buAutoNum type="arabicPeriod"/>
            </a:pPr>
            <a:r>
              <a:rPr lang="ru-RU" dirty="0"/>
              <a:t>Еда, напитки</a:t>
            </a:r>
          </a:p>
          <a:p>
            <a:pPr marL="342900" indent="-342900">
              <a:buAutoNum type="arabicPeriod"/>
            </a:pPr>
            <a:r>
              <a:rPr lang="ru-RU" dirty="0"/>
              <a:t>Турниры</a:t>
            </a:r>
          </a:p>
          <a:p>
            <a:pPr marL="342900" indent="-342900">
              <a:buAutoNum type="arabicPeriod"/>
            </a:pPr>
            <a:r>
              <a:rPr lang="ru-RU" dirty="0"/>
              <a:t>Привлечение спонсоров на турнир</a:t>
            </a:r>
          </a:p>
          <a:p>
            <a:pPr marL="342900" indent="-342900">
              <a:buAutoNum type="arabicPeriod"/>
            </a:pPr>
            <a:r>
              <a:rPr lang="ru-RU" dirty="0"/>
              <a:t>Рекламодатели турнира</a:t>
            </a:r>
          </a:p>
          <a:p>
            <a:pPr marL="342900" indent="-342900">
              <a:buAutoNum type="arabicPeriod"/>
            </a:pPr>
            <a:r>
              <a:rPr lang="ru-RU" dirty="0"/>
              <a:t>Собственная сборная команда</a:t>
            </a:r>
          </a:p>
          <a:p>
            <a:pPr marL="342900" indent="-342900">
              <a:buAutoNum type="arabicPeriod"/>
            </a:pPr>
            <a:r>
              <a:rPr lang="ru-RU" dirty="0"/>
              <a:t>Абонементы</a:t>
            </a:r>
          </a:p>
          <a:p>
            <a:pPr marL="342900" indent="-342900">
              <a:buAutoNum type="arabicPeriod"/>
            </a:pPr>
            <a:r>
              <a:rPr lang="ru-RU" dirty="0"/>
              <a:t>Сертификаты</a:t>
            </a:r>
          </a:p>
          <a:p>
            <a:pPr marL="342900" indent="-342900">
              <a:buAutoNum type="arabicPeriod"/>
            </a:pPr>
            <a:r>
              <a:rPr lang="ru-RU" dirty="0"/>
              <a:t>Продажа разрешения на трансляцию в ТВ (медиа права)</a:t>
            </a:r>
          </a:p>
          <a:p>
            <a:pPr marL="342900" indent="-342900">
              <a:buAutoNum type="arabicPeriod"/>
            </a:pPr>
            <a:r>
              <a:rPr lang="ru-RU" dirty="0"/>
              <a:t>Академия киберспорта, привлечение менеджеров </a:t>
            </a:r>
          </a:p>
          <a:p>
            <a:pPr marL="342900" indent="-342900">
              <a:buAutoNum type="arabicPeriod"/>
            </a:pPr>
            <a:r>
              <a:rPr lang="ru-RU" dirty="0"/>
              <a:t>Продажа техники</a:t>
            </a:r>
          </a:p>
          <a:p>
            <a:pPr marL="342900" indent="-342900">
              <a:buAutoNum type="arabicPeriod"/>
            </a:pPr>
            <a:r>
              <a:rPr lang="ru-RU" dirty="0"/>
              <a:t>Транзит игроков</a:t>
            </a:r>
          </a:p>
          <a:p>
            <a:pPr marL="342900" indent="-342900">
              <a:buAutoNum type="arabicPeriod"/>
            </a:pPr>
            <a:r>
              <a:rPr lang="ru-RU" dirty="0"/>
              <a:t>Тематический подкаст студия</a:t>
            </a:r>
          </a:p>
        </p:txBody>
      </p:sp>
    </p:spTree>
    <p:extLst>
      <p:ext uri="{BB962C8B-B14F-4D97-AF65-F5344CB8AC3E}">
        <p14:creationId xmlns:p14="http://schemas.microsoft.com/office/powerpoint/2010/main" val="253087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554A42-E39E-04A6-4110-461FEC5A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1035" cy="6855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44A37-2EF0-7F57-979A-E76125CEB170}"/>
              </a:ext>
            </a:extLst>
          </p:cNvPr>
          <p:cNvSpPr txBox="1"/>
          <p:nvPr/>
        </p:nvSpPr>
        <p:spPr>
          <a:xfrm>
            <a:off x="6096000" y="197223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АНАЛИЗ ТЕРРИТОРИИ</a:t>
            </a:r>
            <a:endParaRPr lang="ru-KZ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40022-CFEA-F780-745C-A301B25E608A}"/>
              </a:ext>
            </a:extLst>
          </p:cNvPr>
          <p:cNvSpPr txBox="1"/>
          <p:nvPr/>
        </p:nvSpPr>
        <p:spPr>
          <a:xfrm>
            <a:off x="4141689" y="2020860"/>
            <a:ext cx="531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ЖК: 66</a:t>
            </a:r>
            <a:br>
              <a:rPr lang="ru-RU" dirty="0"/>
            </a:br>
            <a:r>
              <a:rPr lang="ru-RU" dirty="0"/>
              <a:t>Количество квартир: 16,819</a:t>
            </a:r>
            <a:br>
              <a:rPr lang="ru-RU" dirty="0"/>
            </a:br>
            <a:r>
              <a:rPr lang="ru-RU" dirty="0"/>
              <a:t>Объявления о сдаче квартир: 278</a:t>
            </a:r>
            <a:br>
              <a:rPr lang="ru-RU" dirty="0"/>
            </a:br>
            <a:r>
              <a:rPr lang="ru-RU" dirty="0"/>
              <a:t>Объявления о продаже квартир: 1530</a:t>
            </a:r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269CE-B348-BBE1-505E-1780669D36D2}"/>
              </a:ext>
            </a:extLst>
          </p:cNvPr>
          <p:cNvSpPr txBox="1"/>
          <p:nvPr/>
        </p:nvSpPr>
        <p:spPr>
          <a:xfrm>
            <a:off x="4141689" y="3636812"/>
            <a:ext cx="531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16819 – (278 + 1530) = </a:t>
            </a:r>
            <a:r>
              <a:rPr lang="ru-RU" b="1" dirty="0"/>
              <a:t>15 011 </a:t>
            </a:r>
            <a:r>
              <a:rPr lang="ru-RU" dirty="0"/>
              <a:t>(заселенных квартир)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35666-24F7-91D4-D5F3-9369ACD3BBCF}"/>
              </a:ext>
            </a:extLst>
          </p:cNvPr>
          <p:cNvSpPr txBox="1"/>
          <p:nvPr/>
        </p:nvSpPr>
        <p:spPr>
          <a:xfrm>
            <a:off x="4141689" y="4052435"/>
            <a:ext cx="787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15 011 * 3 (среднее количество людей на 1 квартиру) = </a:t>
            </a:r>
            <a:r>
              <a:rPr lang="ru-RU" b="1" dirty="0"/>
              <a:t>45 033 чел/населения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417159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44A37-2EF0-7F57-979A-E76125CEB170}"/>
              </a:ext>
            </a:extLst>
          </p:cNvPr>
          <p:cNvSpPr txBox="1"/>
          <p:nvPr/>
        </p:nvSpPr>
        <p:spPr>
          <a:xfrm>
            <a:off x="6096000" y="197223"/>
            <a:ext cx="307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Конкурентный анализ</a:t>
            </a:r>
            <a:endParaRPr lang="ru-KZ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40022-CFEA-F780-745C-A301B25E608A}"/>
              </a:ext>
            </a:extLst>
          </p:cNvPr>
          <p:cNvSpPr txBox="1"/>
          <p:nvPr/>
        </p:nvSpPr>
        <p:spPr>
          <a:xfrm>
            <a:off x="4975628" y="1165413"/>
            <a:ext cx="531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компьютерных клубов в радиусе 1км: </a:t>
            </a:r>
            <a:r>
              <a:rPr lang="ru-RU" b="1" dirty="0"/>
              <a:t>5</a:t>
            </a:r>
            <a:br>
              <a:rPr lang="ru-RU" dirty="0"/>
            </a:br>
            <a:r>
              <a:rPr lang="ru-RU" dirty="0"/>
              <a:t>Общее количество посадочных мест: 158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54456-A8DE-80F4-3BF1-3BE6DDAF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3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205BCF-E3B7-F7D0-EAA6-EDD824D22B67}"/>
              </a:ext>
            </a:extLst>
          </p:cNvPr>
          <p:cNvSpPr txBox="1"/>
          <p:nvPr/>
        </p:nvSpPr>
        <p:spPr>
          <a:xfrm>
            <a:off x="4975627" y="2115672"/>
            <a:ext cx="53160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MVP</a:t>
            </a:r>
            <a:r>
              <a:rPr lang="ru-RU" dirty="0"/>
              <a:t>: рейтинг 3.4 </a:t>
            </a:r>
          </a:p>
          <a:p>
            <a:r>
              <a:rPr lang="ru-RU" dirty="0"/>
              <a:t>Количество посадочных мест: 20</a:t>
            </a:r>
            <a:br>
              <a:rPr lang="ru-RU" dirty="0"/>
            </a:br>
            <a:br>
              <a:rPr lang="ru-RU" dirty="0"/>
            </a:br>
            <a:r>
              <a:rPr lang="en-US" dirty="0"/>
              <a:t>NextGen: 4.7</a:t>
            </a:r>
            <a:br>
              <a:rPr lang="ru-RU" dirty="0"/>
            </a:br>
            <a:r>
              <a:rPr lang="ru-RU" dirty="0"/>
              <a:t>Количество посадочных мест: 88 </a:t>
            </a:r>
            <a:br>
              <a:rPr lang="ru-RU" dirty="0"/>
            </a:br>
            <a:br>
              <a:rPr lang="en-US" dirty="0"/>
            </a:br>
            <a:r>
              <a:rPr lang="en-US" dirty="0"/>
              <a:t>Global: 3</a:t>
            </a:r>
            <a:r>
              <a:rPr lang="ru-RU" dirty="0"/>
              <a:t>.8</a:t>
            </a:r>
            <a:br>
              <a:rPr lang="ru-RU" dirty="0"/>
            </a:br>
            <a:r>
              <a:rPr lang="ru-RU" dirty="0"/>
              <a:t>Количество посадочных мест:</a:t>
            </a:r>
            <a:br>
              <a:rPr lang="ru-RU" dirty="0"/>
            </a:br>
            <a:br>
              <a:rPr lang="ru-RU" dirty="0"/>
            </a:br>
            <a:r>
              <a:rPr lang="en-US" dirty="0"/>
              <a:t>PRO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Рейтинг 5.0</a:t>
            </a:r>
            <a:br>
              <a:rPr lang="ru-RU" dirty="0"/>
            </a:br>
            <a:r>
              <a:rPr lang="ru-RU" dirty="0"/>
              <a:t>Количество посадочных мест: 35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en-US" dirty="0" err="1"/>
              <a:t>Foxzgames</a:t>
            </a:r>
            <a:r>
              <a:rPr lang="ru-RU" dirty="0"/>
              <a:t>: 4.8</a:t>
            </a:r>
            <a:br>
              <a:rPr lang="ru-RU" dirty="0"/>
            </a:br>
            <a:r>
              <a:rPr lang="ru-RU" dirty="0"/>
              <a:t>Количество посадочных мест: 15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1796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1BCD5-F9B0-D99D-2A45-9DD4110FD7CC}"/>
              </a:ext>
            </a:extLst>
          </p:cNvPr>
          <p:cNvSpPr txBox="1"/>
          <p:nvPr/>
        </p:nvSpPr>
        <p:spPr>
          <a:xfrm>
            <a:off x="3939803" y="1604682"/>
            <a:ext cx="431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Общая сумма инвестиции: 160,000,000 </a:t>
            </a:r>
            <a:r>
              <a:rPr lang="ru-RU" dirty="0" err="1"/>
              <a:t>тг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61B2A-7C89-1480-D6A4-794B7DF6D32C}"/>
              </a:ext>
            </a:extLst>
          </p:cNvPr>
          <p:cNvSpPr txBox="1"/>
          <p:nvPr/>
        </p:nvSpPr>
        <p:spPr>
          <a:xfrm>
            <a:off x="4140428" y="2644170"/>
            <a:ext cx="39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100,000,000 </a:t>
            </a:r>
            <a:r>
              <a:rPr lang="ru-RU" dirty="0" err="1"/>
              <a:t>тг</a:t>
            </a:r>
            <a:r>
              <a:rPr lang="ru-RU" dirty="0"/>
              <a:t> на покупку помещения</a:t>
            </a:r>
          </a:p>
          <a:p>
            <a:pPr algn="ctr"/>
            <a:r>
              <a:rPr lang="ru-RU" dirty="0"/>
              <a:t>60,000,000 </a:t>
            </a:r>
            <a:r>
              <a:rPr lang="ru-RU" dirty="0" err="1"/>
              <a:t>тг</a:t>
            </a:r>
            <a:r>
              <a:rPr lang="ru-RU" dirty="0"/>
              <a:t> на открытие 1 точки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Подробнее в </a:t>
            </a:r>
            <a:r>
              <a:rPr lang="ru-RU" dirty="0" err="1"/>
              <a:t>фин.модели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8C402-B0F2-46BB-F929-FBDB21BD268E}"/>
              </a:ext>
            </a:extLst>
          </p:cNvPr>
          <p:cNvSpPr txBox="1"/>
          <p:nvPr/>
        </p:nvSpPr>
        <p:spPr>
          <a:xfrm>
            <a:off x="1930943" y="4432195"/>
            <a:ext cx="83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Инвестор получает: 49% доли и 49% от чистой прибыли ТОО и будущих филиалов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9187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FD1F01-E159-63CF-4B5F-4444378B8169}"/>
              </a:ext>
            </a:extLst>
          </p:cNvPr>
          <p:cNvSpPr txBox="1"/>
          <p:nvPr/>
        </p:nvSpPr>
        <p:spPr>
          <a:xfrm>
            <a:off x="464114" y="1327247"/>
            <a:ext cx="1126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«Как инвестору заработать 198 000 000 </a:t>
            </a:r>
            <a:r>
              <a:rPr lang="ru-RU" sz="1800" dirty="0" err="1"/>
              <a:t>тг</a:t>
            </a:r>
            <a:r>
              <a:rPr lang="ru-RU" sz="1800" dirty="0"/>
              <a:t> за 5 лет, получить коммерческое помещение стоимостью 160,000,000 тенге 220,8 </a:t>
            </a:r>
            <a:r>
              <a:rPr lang="ru-RU" sz="1800" dirty="0" err="1"/>
              <a:t>кв.м</a:t>
            </a:r>
            <a:r>
              <a:rPr lang="ru-RU" sz="1800" dirty="0"/>
              <a:t> с тотальным ремонтом в собственность и иметь до 49% от сети компьютерных клубов?»</a:t>
            </a:r>
            <a:endParaRPr lang="ru-KZ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7EB63-EFB1-8C45-C018-9E442A76BEB5}"/>
              </a:ext>
            </a:extLst>
          </p:cNvPr>
          <p:cNvSpPr txBox="1"/>
          <p:nvPr/>
        </p:nvSpPr>
        <p:spPr>
          <a:xfrm>
            <a:off x="233082" y="2808621"/>
            <a:ext cx="704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сдаче помещения нам в аренду: 1,300,000тг *60 </a:t>
            </a:r>
            <a:r>
              <a:rPr lang="ru-RU" dirty="0" err="1"/>
              <a:t>мес</a:t>
            </a:r>
            <a:r>
              <a:rPr lang="ru-RU" dirty="0"/>
              <a:t> = 78 000 000тг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64ADA-25BC-DB48-DCB0-842D23A3FD16}"/>
              </a:ext>
            </a:extLst>
          </p:cNvPr>
          <p:cNvSpPr txBox="1"/>
          <p:nvPr/>
        </p:nvSpPr>
        <p:spPr>
          <a:xfrm>
            <a:off x="233081" y="3244334"/>
            <a:ext cx="616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Дивидендами от 1 точки: 2,000,000тг*60 </a:t>
            </a:r>
            <a:r>
              <a:rPr lang="ru-RU" dirty="0" err="1"/>
              <a:t>мес</a:t>
            </a:r>
            <a:r>
              <a:rPr lang="ru-RU" dirty="0"/>
              <a:t> = 120,000,000тг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C9911-B061-BF3C-3ACE-E1401F1FB311}"/>
              </a:ext>
            </a:extLst>
          </p:cNvPr>
          <p:cNvSpPr txBox="1"/>
          <p:nvPr/>
        </p:nvSpPr>
        <p:spPr>
          <a:xfrm>
            <a:off x="6302188" y="3244334"/>
            <a:ext cx="264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(49% от чистой прибыли)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5E8CC-B102-12E3-2D90-534223BC6854}"/>
              </a:ext>
            </a:extLst>
          </p:cNvPr>
          <p:cNvSpPr txBox="1"/>
          <p:nvPr/>
        </p:nvSpPr>
        <p:spPr>
          <a:xfrm>
            <a:off x="233081" y="4637422"/>
            <a:ext cx="586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Не считая недвижимости стоимостью: 160,000,000+ тенге</a:t>
            </a:r>
            <a:endParaRPr lang="ru-K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47101-A45F-BB22-CA0B-6636FCEB62E6}"/>
              </a:ext>
            </a:extLst>
          </p:cNvPr>
          <p:cNvSpPr txBox="1"/>
          <p:nvPr/>
        </p:nvSpPr>
        <p:spPr>
          <a:xfrm>
            <a:off x="233081" y="4238458"/>
            <a:ext cx="340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Итого</a:t>
            </a:r>
            <a:r>
              <a:rPr lang="ru-RU" dirty="0"/>
              <a:t>: 198,000,000 тенге за 5 лет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0626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3D1D1C-CC20-1B9A-C05B-959C90E359CC}"/>
              </a:ext>
            </a:extLst>
          </p:cNvPr>
          <p:cNvSpPr txBox="1"/>
          <p:nvPr/>
        </p:nvSpPr>
        <p:spPr>
          <a:xfrm>
            <a:off x="4128346" y="385483"/>
            <a:ext cx="3935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Стратегия масштабирования</a:t>
            </a:r>
            <a:endParaRPr lang="ru-K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1CFD1-BB84-2D97-9F84-B76F77D43181}"/>
              </a:ext>
            </a:extLst>
          </p:cNvPr>
          <p:cNvSpPr txBox="1"/>
          <p:nvPr/>
        </p:nvSpPr>
        <p:spPr>
          <a:xfrm>
            <a:off x="197225" y="1418204"/>
            <a:ext cx="24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средства 1-ой точки</a:t>
            </a:r>
            <a:endParaRPr lang="ru-KZ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767B8-236D-4B34-66FB-36EE57AA479A}"/>
              </a:ext>
            </a:extLst>
          </p:cNvPr>
          <p:cNvSpPr txBox="1"/>
          <p:nvPr/>
        </p:nvSpPr>
        <p:spPr>
          <a:xfrm>
            <a:off x="197225" y="1990165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Срок: через 24 месяца</a:t>
            </a:r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0167F-3F5C-F4E0-1584-2F38E64028B2}"/>
              </a:ext>
            </a:extLst>
          </p:cNvPr>
          <p:cNvSpPr txBox="1"/>
          <p:nvPr/>
        </p:nvSpPr>
        <p:spPr>
          <a:xfrm>
            <a:off x="188234" y="2379240"/>
            <a:ext cx="290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Метод: реинвестирование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5FB92-DD44-D982-0767-F22D5B53CFB9}"/>
              </a:ext>
            </a:extLst>
          </p:cNvPr>
          <p:cNvSpPr txBox="1"/>
          <p:nvPr/>
        </p:nvSpPr>
        <p:spPr>
          <a:xfrm>
            <a:off x="197225" y="2766535"/>
            <a:ext cx="39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Условия: согласно собственным долям</a:t>
            </a:r>
            <a:endParaRPr lang="ru-K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05941-F7DD-52BA-7D61-4BC9CCF5790A}"/>
              </a:ext>
            </a:extLst>
          </p:cNvPr>
          <p:cNvSpPr txBox="1"/>
          <p:nvPr/>
        </p:nvSpPr>
        <p:spPr>
          <a:xfrm>
            <a:off x="4128346" y="1417281"/>
            <a:ext cx="352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Привлечение частного инвестора</a:t>
            </a:r>
            <a:endParaRPr lang="ru-KZ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E2035-7596-6009-6E62-013272AAF2D2}"/>
              </a:ext>
            </a:extLst>
          </p:cNvPr>
          <p:cNvSpPr txBox="1"/>
          <p:nvPr/>
        </p:nvSpPr>
        <p:spPr>
          <a:xfrm>
            <a:off x="4416603" y="1990165"/>
            <a:ext cx="25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Срок: через 12 месяцев</a:t>
            </a:r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5AF65-0E4B-CF3C-ADBA-1B12A384A2B7}"/>
              </a:ext>
            </a:extLst>
          </p:cNvPr>
          <p:cNvSpPr txBox="1"/>
          <p:nvPr/>
        </p:nvSpPr>
        <p:spPr>
          <a:xfrm>
            <a:off x="4416603" y="2378350"/>
            <a:ext cx="22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Метод: привлечение</a:t>
            </a:r>
            <a:endParaRPr lang="ru-K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482758-DE8B-5903-4E04-C04C7ABFBF27}"/>
              </a:ext>
            </a:extLst>
          </p:cNvPr>
          <p:cNvSpPr txBox="1"/>
          <p:nvPr/>
        </p:nvSpPr>
        <p:spPr>
          <a:xfrm>
            <a:off x="4416603" y="2766535"/>
            <a:ext cx="271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Условия: размытие долей</a:t>
            </a:r>
            <a:endParaRPr lang="ru-K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9B746-BC58-9CCB-777B-5C7D2FB793C4}"/>
              </a:ext>
            </a:extLst>
          </p:cNvPr>
          <p:cNvSpPr txBox="1"/>
          <p:nvPr/>
        </p:nvSpPr>
        <p:spPr>
          <a:xfrm>
            <a:off x="8465283" y="1417281"/>
            <a:ext cx="353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Льготное кредитование под 7-8%</a:t>
            </a:r>
            <a:endParaRPr lang="ru-KZ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B6568-C947-B91D-8EF2-AE7657B67BA4}"/>
              </a:ext>
            </a:extLst>
          </p:cNvPr>
          <p:cNvSpPr txBox="1"/>
          <p:nvPr/>
        </p:nvSpPr>
        <p:spPr>
          <a:xfrm>
            <a:off x="8465283" y="1990165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Срок: через 12-24 месяцев</a:t>
            </a:r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E7B70-2824-9D60-E35C-EEA1AD8B47D5}"/>
              </a:ext>
            </a:extLst>
          </p:cNvPr>
          <p:cNvSpPr txBox="1"/>
          <p:nvPr/>
        </p:nvSpPr>
        <p:spPr>
          <a:xfrm>
            <a:off x="8465283" y="2375714"/>
            <a:ext cx="22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Метод: привлечение</a:t>
            </a:r>
            <a:endParaRPr lang="ru-K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33103-D76C-3FAE-927A-DC583EA83C5E}"/>
              </a:ext>
            </a:extLst>
          </p:cNvPr>
          <p:cNvSpPr txBox="1"/>
          <p:nvPr/>
        </p:nvSpPr>
        <p:spPr>
          <a:xfrm>
            <a:off x="8465283" y="2766535"/>
            <a:ext cx="392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Условия: под залог моего имущества</a:t>
            </a:r>
            <a:endParaRPr lang="ru-K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9F6244-9BE0-8A1F-DC71-DF0276B656AE}"/>
              </a:ext>
            </a:extLst>
          </p:cNvPr>
          <p:cNvSpPr txBox="1"/>
          <p:nvPr/>
        </p:nvSpPr>
        <p:spPr>
          <a:xfrm>
            <a:off x="8465283" y="3152084"/>
            <a:ext cx="256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Сумма: не более 60 млн</a:t>
            </a:r>
            <a:endParaRPr lang="ru-K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7CE70C-6161-8155-A2D6-5072C727B9E9}"/>
              </a:ext>
            </a:extLst>
          </p:cNvPr>
          <p:cNvSpPr txBox="1"/>
          <p:nvPr/>
        </p:nvSpPr>
        <p:spPr>
          <a:xfrm>
            <a:off x="8465283" y="3537468"/>
            <a:ext cx="331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Цель: на покупку оборудования</a:t>
            </a:r>
            <a:endParaRPr lang="ru-KZ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B78D27-A758-E44B-85FA-E9DEFC8E3300}"/>
              </a:ext>
            </a:extLst>
          </p:cNvPr>
          <p:cNvSpPr txBox="1"/>
          <p:nvPr/>
        </p:nvSpPr>
        <p:spPr>
          <a:xfrm>
            <a:off x="4416603" y="3537468"/>
            <a:ext cx="331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Цель: на покупку оборудования</a:t>
            </a:r>
            <a:endParaRPr lang="ru-K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021283-D891-3FED-CB51-FF58F23C58BB}"/>
              </a:ext>
            </a:extLst>
          </p:cNvPr>
          <p:cNvSpPr txBox="1"/>
          <p:nvPr/>
        </p:nvSpPr>
        <p:spPr>
          <a:xfrm>
            <a:off x="4416603" y="3149283"/>
            <a:ext cx="256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Сумма: не более 50 млн</a:t>
            </a:r>
            <a:endParaRPr lang="ru-K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2BD0DF-47F0-6E26-9B59-BEB1A13A9E05}"/>
              </a:ext>
            </a:extLst>
          </p:cNvPr>
          <p:cNvSpPr txBox="1"/>
          <p:nvPr/>
        </p:nvSpPr>
        <p:spPr>
          <a:xfrm>
            <a:off x="197225" y="3149283"/>
            <a:ext cx="163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Сумма: 60 млн</a:t>
            </a:r>
            <a:endParaRPr lang="ru-KZ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A35E6-F3A9-8383-B164-A9512B216075}"/>
              </a:ext>
            </a:extLst>
          </p:cNvPr>
          <p:cNvSpPr txBox="1"/>
          <p:nvPr/>
        </p:nvSpPr>
        <p:spPr>
          <a:xfrm>
            <a:off x="197225" y="3543828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Цель: </a:t>
            </a:r>
            <a:r>
              <a:rPr lang="ru-RU" dirty="0" err="1"/>
              <a:t>ремонт+оборудование</a:t>
            </a:r>
            <a:r>
              <a:rPr lang="ru-RU" dirty="0"/>
              <a:t> и </a:t>
            </a:r>
            <a:r>
              <a:rPr lang="ru-RU" dirty="0" err="1"/>
              <a:t>т.д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025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487EB5-8776-F107-A095-B4EB93E12DD1}"/>
              </a:ext>
            </a:extLst>
          </p:cNvPr>
          <p:cNvSpPr txBox="1"/>
          <p:nvPr/>
        </p:nvSpPr>
        <p:spPr>
          <a:xfrm>
            <a:off x="2445994" y="3127824"/>
            <a:ext cx="730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27 лет, женат, жду пополнения, родом с города Павлодар, живу в Астане</a:t>
            </a:r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91FDC-FCF4-650F-1C47-75AF6532AFD8}"/>
              </a:ext>
            </a:extLst>
          </p:cNvPr>
          <p:cNvSpPr txBox="1"/>
          <p:nvPr/>
        </p:nvSpPr>
        <p:spPr>
          <a:xfrm>
            <a:off x="4270564" y="2634766"/>
            <a:ext cx="405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Серийный предприниматель, инвестор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8623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0DEA60-8BD1-9339-0CBD-6FE72324D957}"/>
              </a:ext>
            </a:extLst>
          </p:cNvPr>
          <p:cNvSpPr txBox="1"/>
          <p:nvPr/>
        </p:nvSpPr>
        <p:spPr>
          <a:xfrm>
            <a:off x="790827" y="4873689"/>
            <a:ext cx="1061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2017 год. Павлодар. Мне 20лет. </a:t>
            </a:r>
            <a:br>
              <a:rPr lang="ru-RU" dirty="0"/>
            </a:br>
            <a:r>
              <a:rPr lang="ru-RU" dirty="0"/>
              <a:t>Первый опыт в бизнесе - павильон с фаст-</a:t>
            </a:r>
            <a:r>
              <a:rPr lang="ru-RU" dirty="0" err="1"/>
              <a:t>фудом</a:t>
            </a:r>
            <a:r>
              <a:rPr lang="ru-RU" dirty="0"/>
              <a:t>. Через пол года продали и вышли в плюс 300 000 тенге.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0F8E64-4F72-E775-AEBE-166A9AD19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52" y="1552706"/>
            <a:ext cx="3914588" cy="29359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5BBEE1-B5B3-3B95-C78A-AB6A7C8F2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4" y="1552706"/>
            <a:ext cx="3920033" cy="2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1CA4EA-138E-A299-5DB3-F0C2A97E0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3877036"/>
            <a:ext cx="3436735" cy="2577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C71A1-D792-EE8E-A662-C0CBAC51AA0F}"/>
              </a:ext>
            </a:extLst>
          </p:cNvPr>
          <p:cNvSpPr txBox="1"/>
          <p:nvPr/>
        </p:nvSpPr>
        <p:spPr>
          <a:xfrm>
            <a:off x="7915964" y="4813225"/>
            <a:ext cx="398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2018г. Вырос от менеджера </a:t>
            </a:r>
            <a:br>
              <a:rPr lang="ru-RU" dirty="0"/>
            </a:br>
            <a:r>
              <a:rPr lang="ru-RU" dirty="0"/>
              <a:t>до операционного директора в Лайк Центр Павлодар</a:t>
            </a:r>
            <a:endParaRPr lang="ru-KZ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5F2C57-9E53-26F2-210B-9736FFDA2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9" y="3868269"/>
            <a:ext cx="3572694" cy="2586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633889-88D0-2192-DFF7-215099887F35}"/>
              </a:ext>
            </a:extLst>
          </p:cNvPr>
          <p:cNvSpPr txBox="1"/>
          <p:nvPr/>
        </p:nvSpPr>
        <p:spPr>
          <a:xfrm>
            <a:off x="7750075" y="4303982"/>
            <a:ext cx="424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21 год</a:t>
            </a:r>
            <a:endParaRPr lang="ru-KZ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08DD71-366C-15E4-DA91-513DABAE5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" y="561218"/>
            <a:ext cx="2679520" cy="26795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EDE36F-3E82-2082-8253-9C9972F7B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8" y="561218"/>
            <a:ext cx="3572695" cy="26795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957F27-3B40-6F7C-B4AA-FED5EFCBD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62" y="561218"/>
            <a:ext cx="3572696" cy="26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7EA32-246F-E476-AF7B-F5023D89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2100729"/>
            <a:ext cx="3594847" cy="2696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7FC384-2BF4-131D-7719-B7480D09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2080932"/>
            <a:ext cx="2051798" cy="2735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61802B-A7EB-20B5-48EA-114F013A187B}"/>
              </a:ext>
            </a:extLst>
          </p:cNvPr>
          <p:cNvSpPr txBox="1"/>
          <p:nvPr/>
        </p:nvSpPr>
        <p:spPr>
          <a:xfrm>
            <a:off x="1514766" y="5388249"/>
            <a:ext cx="916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2019г-2020г. Вернулся в Павлодар. Работал фельдшером в реанимационной бригаде скорой помощи. Работали сутки через сутки во время ковида</a:t>
            </a:r>
            <a:endParaRPr lang="ru-KZ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CB7AC7-1C54-DE7E-01A2-619AE08AC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77" b="16420"/>
          <a:stretch/>
        </p:blipFill>
        <p:spPr>
          <a:xfrm>
            <a:off x="8556128" y="2100729"/>
            <a:ext cx="2497353" cy="2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124DC-61F2-3DBD-3D13-C684ED34C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" y="332947"/>
            <a:ext cx="2813480" cy="21101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AB0AAE-23F4-39C5-749F-344A603D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29" y="311143"/>
            <a:ext cx="2851007" cy="213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B9F94D-BB49-B739-5EFD-1AD58D192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81" y="3920948"/>
            <a:ext cx="3411065" cy="25582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1C7B0F-2DBB-7239-CBDD-1EA2BF5D3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63" y="304802"/>
            <a:ext cx="2851008" cy="21382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5AE335-9DA2-26C4-4505-318F6ACA8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78" y="3905820"/>
            <a:ext cx="1925804" cy="25582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CBCE69-A3E4-FCBC-6938-D1DF6AD5C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529" y="3920948"/>
            <a:ext cx="2180611" cy="25582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FE3373-0EA6-6A7F-5D81-1D7D18104D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t="13231" r="14672" b="14804"/>
          <a:stretch/>
        </p:blipFill>
        <p:spPr>
          <a:xfrm>
            <a:off x="5082873" y="3910822"/>
            <a:ext cx="3083975" cy="25532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3C4152-D565-8D5B-A5AE-8582303E10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6"/>
          <a:stretch/>
        </p:blipFill>
        <p:spPr>
          <a:xfrm>
            <a:off x="3079392" y="332947"/>
            <a:ext cx="2510003" cy="21101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4FEDE2-2E5C-8291-879D-A5DADE744110}"/>
              </a:ext>
            </a:extLst>
          </p:cNvPr>
          <p:cNvSpPr txBox="1"/>
          <p:nvPr/>
        </p:nvSpPr>
        <p:spPr>
          <a:xfrm>
            <a:off x="606094" y="2782669"/>
            <a:ext cx="977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2019-2021г. Параллельно скорой помощи, установил партнёрство с другом, сначала развивали старый магазин, потом прошли «Скорость 16» в Алмате, затем привлекли инвестиции на новый магазин. Инвестора по сей день получают пассивный доход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9809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757664-1293-7DA8-69BA-5083B48B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2" y="1736179"/>
            <a:ext cx="2957210" cy="2218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F8CD5-59D4-2BE3-18B7-3DDE52111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6" b="13006"/>
          <a:stretch/>
        </p:blipFill>
        <p:spPr>
          <a:xfrm>
            <a:off x="8471647" y="1736179"/>
            <a:ext cx="2634503" cy="22522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39A65E-BA49-38A3-111C-BFE7BDB7F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07" y="1700593"/>
            <a:ext cx="3019985" cy="2254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29C33E-76EF-D45E-2E5B-9697452E829B}"/>
              </a:ext>
            </a:extLst>
          </p:cNvPr>
          <p:cNvSpPr txBox="1"/>
          <p:nvPr/>
        </p:nvSpPr>
        <p:spPr>
          <a:xfrm>
            <a:off x="2743759" y="4446512"/>
            <a:ext cx="6822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2017-2021г. С 0 </a:t>
            </a:r>
            <a:r>
              <a:rPr lang="ru-RU" dirty="0" err="1"/>
              <a:t>тг</a:t>
            </a:r>
            <a:r>
              <a:rPr lang="ru-RU" dirty="0"/>
              <a:t> свой первый капитал 23 000 000 </a:t>
            </a:r>
            <a:r>
              <a:rPr lang="ru-RU" dirty="0" err="1"/>
              <a:t>тг</a:t>
            </a:r>
            <a:r>
              <a:rPr lang="ru-RU" dirty="0"/>
              <a:t> заработал </a:t>
            </a:r>
            <a:br>
              <a:rPr lang="ru-RU" dirty="0"/>
            </a:br>
            <a:r>
              <a:rPr lang="ru-RU" dirty="0"/>
              <a:t>за 4 года на </a:t>
            </a:r>
            <a:r>
              <a:rPr lang="ru-RU" dirty="0" err="1"/>
              <a:t>флиппинге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Купил в ипотеку, делал ремонт, продавал, и таких 2 цикла.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1088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78E38-2C8F-BDD6-F3EA-5D7CC91DEE0A}"/>
              </a:ext>
            </a:extLst>
          </p:cNvPr>
          <p:cNvSpPr txBox="1"/>
          <p:nvPr/>
        </p:nvSpPr>
        <p:spPr>
          <a:xfrm>
            <a:off x="3048000" y="6136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2021-2022г. Свой первый 1 000 000+ тенге в бизнесе заработал на субаренде квартир в Астане. В 25 лет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E6737-C498-0F47-8257-C1A6E70F36C9}"/>
              </a:ext>
            </a:extLst>
          </p:cNvPr>
          <p:cNvSpPr txBox="1"/>
          <p:nvPr/>
        </p:nvSpPr>
        <p:spPr>
          <a:xfrm>
            <a:off x="1795182" y="5513294"/>
            <a:ext cx="8601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Сдавал 5 квартир. Сам сдавал, сам убирался, принимал, чинил поломанные вещи. Решал проблемы с соседями, с клиентами и </a:t>
            </a:r>
            <a:r>
              <a:rPr lang="ru-RU" dirty="0" err="1"/>
              <a:t>тд</a:t>
            </a:r>
            <a:r>
              <a:rPr lang="ru-RU" dirty="0"/>
              <a:t>. 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1909CB-00B9-AEA7-8B92-73452D378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696" r="-110" b="-7696"/>
          <a:stretch/>
        </p:blipFill>
        <p:spPr>
          <a:xfrm>
            <a:off x="2226883" y="2344743"/>
            <a:ext cx="1443675" cy="26665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AADBCE-8F88-0680-AD04-0B8AD383C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5" y="2344743"/>
            <a:ext cx="3721768" cy="24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C5A22-BF94-8E53-6366-2113E8238BFA}"/>
              </a:ext>
            </a:extLst>
          </p:cNvPr>
          <p:cNvSpPr txBox="1"/>
          <p:nvPr/>
        </p:nvSpPr>
        <p:spPr>
          <a:xfrm>
            <a:off x="3048000" y="6405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2023-2024. 8 500 000 </a:t>
            </a:r>
            <a:r>
              <a:rPr lang="ru-RU" dirty="0" err="1"/>
              <a:t>тг</a:t>
            </a:r>
            <a:r>
              <a:rPr lang="ru-RU" dirty="0"/>
              <a:t> чистыми заработал за год на своём маркетинговом агентстве полного цикла для стоматологии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4CFBB-0EDB-296B-593E-025900006452}"/>
              </a:ext>
            </a:extLst>
          </p:cNvPr>
          <p:cNvSpPr txBox="1"/>
          <p:nvPr/>
        </p:nvSpPr>
        <p:spPr>
          <a:xfrm>
            <a:off x="457201" y="2022431"/>
            <a:ext cx="409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Моими клиентами были или являются: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98C72-C39F-FADF-47AA-1250711A1A73}"/>
              </a:ext>
            </a:extLst>
          </p:cNvPr>
          <p:cNvSpPr txBox="1"/>
          <p:nvPr/>
        </p:nvSpPr>
        <p:spPr>
          <a:xfrm>
            <a:off x="457201" y="2630217"/>
            <a:ext cx="6974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Центральная стоматология Астаны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Yerzhigit</a:t>
            </a:r>
            <a:r>
              <a:rPr lang="en-US" dirty="0"/>
              <a:t> </a:t>
            </a:r>
            <a:r>
              <a:rPr lang="en-US" dirty="0" err="1"/>
              <a:t>Stom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Korkem</a:t>
            </a:r>
            <a:r>
              <a:rPr lang="en-US" dirty="0"/>
              <a:t> </a:t>
            </a:r>
            <a:r>
              <a:rPr lang="en-US" dirty="0" err="1"/>
              <a:t>Stom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Astana 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KS Dynasty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Dr.Aksholakovna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Sau 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AYA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Tumar</a:t>
            </a:r>
            <a:r>
              <a:rPr lang="en-US" dirty="0"/>
              <a:t>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Naz Dent</a:t>
            </a:r>
          </a:p>
          <a:p>
            <a:endParaRPr lang="en-US" dirty="0"/>
          </a:p>
          <a:p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D5285F-966A-8939-2815-8BB63235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18" y="1882587"/>
            <a:ext cx="2916224" cy="3888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7A28A-8BCF-E8C3-7352-55DA6F3A0DD4}"/>
              </a:ext>
            </a:extLst>
          </p:cNvPr>
          <p:cNvSpPr txBox="1"/>
          <p:nvPr/>
        </p:nvSpPr>
        <p:spPr>
          <a:xfrm>
            <a:off x="7619209" y="2022431"/>
            <a:ext cx="3936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Предоставляемые услуги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Консалтинг</a:t>
            </a:r>
          </a:p>
          <a:p>
            <a:pPr marL="342900" indent="-342900">
              <a:buAutoNum type="arabicPeriod"/>
            </a:pPr>
            <a:r>
              <a:rPr lang="ru-RU" dirty="0"/>
              <a:t>Таргетированная реклама</a:t>
            </a:r>
          </a:p>
          <a:p>
            <a:pPr marL="342900" indent="-342900">
              <a:buAutoNum type="arabicPeriod"/>
            </a:pPr>
            <a:r>
              <a:rPr lang="ru-RU" dirty="0"/>
              <a:t>Контекстная реклама в </a:t>
            </a:r>
            <a:r>
              <a:rPr lang="en-US" dirty="0"/>
              <a:t>Google, Yandex, YouTube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сайтов</a:t>
            </a:r>
          </a:p>
          <a:p>
            <a:pPr marL="342900" indent="-342900">
              <a:buAutoNum type="arabicPeriod"/>
            </a:pPr>
            <a:r>
              <a:rPr lang="ru-RU" dirty="0"/>
              <a:t>Обучение персонала</a:t>
            </a:r>
          </a:p>
          <a:p>
            <a:pPr marL="342900" indent="-342900">
              <a:buAutoNum type="arabicPeriod"/>
            </a:pPr>
            <a:r>
              <a:rPr lang="ru-RU" dirty="0"/>
              <a:t>Обучение менеджеров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8292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781</Words>
  <Application>Microsoft Office PowerPoint</Application>
  <PresentationFormat>Широкоэкранный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Индира Казбековна</dc:creator>
  <cp:lastModifiedBy>Индира Казбековна</cp:lastModifiedBy>
  <cp:revision>1</cp:revision>
  <dcterms:created xsi:type="dcterms:W3CDTF">2024-06-25T04:59:52Z</dcterms:created>
  <dcterms:modified xsi:type="dcterms:W3CDTF">2024-07-02T04:54:39Z</dcterms:modified>
</cp:coreProperties>
</file>