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1A91B-312B-4B68-9210-125CDA3766EA}" v="536" dt="2021-08-29T12:34:16.356"/>
    <p1510:client id="{862859CE-04B8-4476-8312-8F72C3CFD3F2}" v="260" dt="2021-08-29T11:22:23.554"/>
    <p1510:client id="{BDE17645-0441-4C4C-BF58-DF676589E8D9}" v="3" dt="2021-08-29T12:40:03.920"/>
    <p1510:client id="{FE8BF12B-4818-4A62-89B2-1C3C4937EF96}" v="54" dt="2021-10-26T09:44:22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ssubova Gulmira" userId="f6fd3349baf77c20" providerId="Windows Live" clId="Web-{FE8BF12B-4818-4A62-89B2-1C3C4937EF96}"/>
    <pc:docChg chg="modSld addMainMaster delMainMaster">
      <pc:chgData name="Yussubova Gulmira" userId="f6fd3349baf77c20" providerId="Windows Live" clId="Web-{FE8BF12B-4818-4A62-89B2-1C3C4937EF96}" dt="2021-10-26T09:44:22.802" v="87"/>
      <pc:docMkLst>
        <pc:docMk/>
      </pc:docMkLst>
      <pc:sldChg chg="addSp delSp modSp mod modClrScheme addAnim delDesignElem chgLayout">
        <pc:chgData name="Yussubova Gulmira" userId="f6fd3349baf77c20" providerId="Windows Live" clId="Web-{FE8BF12B-4818-4A62-89B2-1C3C4937EF96}" dt="2021-10-26T09:24:42.961" v="32" actId="20577"/>
        <pc:sldMkLst>
          <pc:docMk/>
          <pc:sldMk cId="3856144342" sldId="256"/>
        </pc:sldMkLst>
        <pc:spChg chg="add mod">
          <ac:chgData name="Yussubova Gulmira" userId="f6fd3349baf77c20" providerId="Windows Live" clId="Web-{FE8BF12B-4818-4A62-89B2-1C3C4937EF96}" dt="2021-10-26T09:24:42.961" v="32" actId="20577"/>
          <ac:spMkLst>
            <pc:docMk/>
            <pc:sldMk cId="3856144342" sldId="256"/>
            <ac:spMk id="2" creationId="{7EC59FF8-44F6-4416-9C75-C7AAFE85C331}"/>
          </ac:spMkLst>
        </pc:spChg>
        <pc:spChg chg="mod ord">
          <ac:chgData name="Yussubova Gulmira" userId="f6fd3349baf77c20" providerId="Windows Live" clId="Web-{FE8BF12B-4818-4A62-89B2-1C3C4937EF96}" dt="2021-10-26T09:24:33.320" v="30" actId="20577"/>
          <ac:spMkLst>
            <pc:docMk/>
            <pc:sldMk cId="3856144342" sldId="256"/>
            <ac:spMk id="3" creationId="{00000000-0000-0000-0000-000000000000}"/>
          </ac:spMkLst>
        </pc:spChg>
        <pc:spChg chg="add">
          <ac:chgData name="Yussubova Gulmira" userId="f6fd3349baf77c20" providerId="Windows Live" clId="Web-{FE8BF12B-4818-4A62-89B2-1C3C4937EF96}" dt="2021-10-26T09:22:51.083" v="10"/>
          <ac:spMkLst>
            <pc:docMk/>
            <pc:sldMk cId="3856144342" sldId="256"/>
            <ac:spMk id="6" creationId="{362D44EE-C852-4460-B8B5-C4F2BC20510C}"/>
          </ac:spMkLst>
        </pc:spChg>
        <pc:spChg chg="add">
          <ac:chgData name="Yussubova Gulmira" userId="f6fd3349baf77c20" providerId="Windows Live" clId="Web-{FE8BF12B-4818-4A62-89B2-1C3C4937EF96}" dt="2021-10-26T09:22:51.083" v="10"/>
          <ac:spMkLst>
            <pc:docMk/>
            <pc:sldMk cId="3856144342" sldId="256"/>
            <ac:spMk id="7" creationId="{658970D8-8D1D-4B5C-894B-E871CC86543D}"/>
          </ac:spMkLst>
        </pc:spChg>
        <pc:spChg chg="add">
          <ac:chgData name="Yussubova Gulmira" userId="f6fd3349baf77c20" providerId="Windows Live" clId="Web-{FE8BF12B-4818-4A62-89B2-1C3C4937EF96}" dt="2021-10-26T09:22:51.083" v="10"/>
          <ac:spMkLst>
            <pc:docMk/>
            <pc:sldMk cId="3856144342" sldId="256"/>
            <ac:spMk id="8" creationId="{F227E5B6-9132-43CA-B503-37A18562ADF2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3856144342" sldId="256"/>
            <ac:spMk id="9" creationId="{23D09407-53BC-485E-B4CE-BC5E4FC4B25B}"/>
          </ac:spMkLst>
        </pc:spChg>
        <pc:spChg chg="add">
          <ac:chgData name="Yussubova Gulmira" userId="f6fd3349baf77c20" providerId="Windows Live" clId="Web-{FE8BF12B-4818-4A62-89B2-1C3C4937EF96}" dt="2021-10-26T09:22:51.083" v="10"/>
          <ac:spMkLst>
            <pc:docMk/>
            <pc:sldMk cId="3856144342" sldId="256"/>
            <ac:spMk id="10" creationId="{D2929CB1-0E3C-4B2D-ADC5-0154FB33BA44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3856144342" sldId="256"/>
            <ac:spMk id="11" creationId="{921DB988-49FC-4608-B0A2-E2F3A4019041}"/>
          </ac:spMkLst>
        </pc:spChg>
        <pc:spChg chg="add">
          <ac:chgData name="Yussubova Gulmira" userId="f6fd3349baf77c20" providerId="Windows Live" clId="Web-{FE8BF12B-4818-4A62-89B2-1C3C4937EF96}" dt="2021-10-26T09:22:51.083" v="10"/>
          <ac:spMkLst>
            <pc:docMk/>
            <pc:sldMk cId="3856144342" sldId="256"/>
            <ac:spMk id="15" creationId="{03C2051E-A88D-48E5-BACF-AAED17892722}"/>
          </ac:spMkLst>
        </pc:spChg>
        <pc:spChg chg="add">
          <ac:chgData name="Yussubova Gulmira" userId="f6fd3349baf77c20" providerId="Windows Live" clId="Web-{FE8BF12B-4818-4A62-89B2-1C3C4937EF96}" dt="2021-10-26T09:22:51.083" v="10"/>
          <ac:spMkLst>
            <pc:docMk/>
            <pc:sldMk cId="3856144342" sldId="256"/>
            <ac:spMk id="17" creationId="{7821A508-2985-4905-874A-527429BAABFA}"/>
          </ac:spMkLst>
        </pc:spChg>
        <pc:spChg chg="add">
          <ac:chgData name="Yussubova Gulmira" userId="f6fd3349baf77c20" providerId="Windows Live" clId="Web-{FE8BF12B-4818-4A62-89B2-1C3C4937EF96}" dt="2021-10-26T09:22:51.083" v="10"/>
          <ac:spMkLst>
            <pc:docMk/>
            <pc:sldMk cId="3856144342" sldId="256"/>
            <ac:spMk id="21" creationId="{5F2F0C84-BE8C-4DC2-A6D3-30349A801D5C}"/>
          </ac:spMkLst>
        </pc:s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3856144342" sldId="256"/>
            <ac:grpSpMk id="13" creationId="{E9B930FD-8671-4C4C-ADCF-73AC1D0CD417}"/>
          </ac:grpSpMkLst>
        </pc:gr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3856144342" sldId="256"/>
            <ac:grpSpMk id="19" creationId="{383C2651-AE0C-4AE4-8725-E2F9414FE219}"/>
          </ac:grpSpMkLst>
        </pc:grpChg>
        <pc:picChg chg="mod">
          <ac:chgData name="Yussubova Gulmira" userId="f6fd3349baf77c20" providerId="Windows Live" clId="Web-{FE8BF12B-4818-4A62-89B2-1C3C4937EF96}" dt="2021-10-26T09:23:49.053" v="23" actId="1076"/>
          <ac:picMkLst>
            <pc:docMk/>
            <pc:sldMk cId="3856144342" sldId="256"/>
            <ac:picMk id="4" creationId="{7F8D33EF-B08D-4CA0-911A-6495205470EA}"/>
          </ac:picMkLst>
        </pc:picChg>
      </pc:sldChg>
      <pc:sldChg chg="addSp delSp modSp mod modClrScheme delDesignElem chgLayout">
        <pc:chgData name="Yussubova Gulmira" userId="f6fd3349baf77c20" providerId="Windows Live" clId="Web-{FE8BF12B-4818-4A62-89B2-1C3C4937EF96}" dt="2021-10-26T09:44:22.802" v="87"/>
        <pc:sldMkLst>
          <pc:docMk/>
          <pc:sldMk cId="3241795301" sldId="257"/>
        </pc:sldMkLst>
        <pc:spChg chg="mod ord">
          <ac:chgData name="Yussubova Gulmira" userId="f6fd3349baf77c20" providerId="Windows Live" clId="Web-{FE8BF12B-4818-4A62-89B2-1C3C4937EF96}" dt="2021-10-26T09:33:57.021" v="73"/>
          <ac:spMkLst>
            <pc:docMk/>
            <pc:sldMk cId="3241795301" sldId="257"/>
            <ac:spMk id="2" creationId="{C68DD87E-9CD2-4F20-8976-AA0DDF1D842D}"/>
          </ac:spMkLst>
        </pc:spChg>
        <pc:spChg chg="mod ord">
          <ac:chgData name="Yussubova Gulmira" userId="f6fd3349baf77c20" providerId="Windows Live" clId="Web-{FE8BF12B-4818-4A62-89B2-1C3C4937EF96}" dt="2021-10-26T09:33:57.021" v="73"/>
          <ac:spMkLst>
            <pc:docMk/>
            <pc:sldMk cId="3241795301" sldId="257"/>
            <ac:spMk id="3" creationId="{B7901CA1-77F6-4FFA-8595-9664F1416561}"/>
          </ac:spMkLst>
        </pc:spChg>
        <pc:spChg chg="add del mod">
          <ac:chgData name="Yussubova Gulmira" userId="f6fd3349baf77c20" providerId="Windows Live" clId="Web-{FE8BF12B-4818-4A62-89B2-1C3C4937EF96}" dt="2021-10-26T09:44:22.802" v="87"/>
          <ac:spMkLst>
            <pc:docMk/>
            <pc:sldMk cId="3241795301" sldId="257"/>
            <ac:spMk id="4" creationId="{09E682A6-C6BC-48DC-AD1D-C5FD6CA6E339}"/>
          </ac:spMkLst>
        </pc:spChg>
        <pc:spChg chg="mod">
          <ac:chgData name="Yussubova Gulmira" userId="f6fd3349baf77c20" providerId="Windows Live" clId="Web-{FE8BF12B-4818-4A62-89B2-1C3C4937EF96}" dt="2021-10-26T09:33:57.021" v="73"/>
          <ac:spMkLst>
            <pc:docMk/>
            <pc:sldMk cId="3241795301" sldId="257"/>
            <ac:spMk id="8" creationId="{CD3F9C31-5E27-4D06-BF22-56A607411C7A}"/>
          </ac:spMkLst>
        </pc:spChg>
        <pc:spChg chg="add del">
          <ac:chgData name="Yussubova Gulmira" userId="f6fd3349baf77c20" providerId="Windows Live" clId="Web-{FE8BF12B-4818-4A62-89B2-1C3C4937EF96}" dt="2021-10-26T09:33:55.724" v="70"/>
          <ac:spMkLst>
            <pc:docMk/>
            <pc:sldMk cId="3241795301" sldId="257"/>
            <ac:spMk id="10" creationId="{4C608BEB-860E-4094-8511-78603564A75E}"/>
          </ac:spMkLst>
        </pc:spChg>
        <pc:spChg chg="add del">
          <ac:chgData name="Yussubova Gulmira" userId="f6fd3349baf77c20" providerId="Windows Live" clId="Web-{FE8BF12B-4818-4A62-89B2-1C3C4937EF96}" dt="2021-10-26T09:33:57.006" v="72"/>
          <ac:spMkLst>
            <pc:docMk/>
            <pc:sldMk cId="3241795301" sldId="257"/>
            <ac:spMk id="12" creationId="{B36F400F-DF28-43BC-8D8E-4929793B392A}"/>
          </ac:spMkLst>
        </pc:spChg>
        <pc:spChg chg="add del">
          <ac:chgData name="Yussubova Gulmira" userId="f6fd3349baf77c20" providerId="Windows Live" clId="Web-{FE8BF12B-4818-4A62-89B2-1C3C4937EF96}" dt="2021-10-26T09:33:50.537" v="68"/>
          <ac:spMkLst>
            <pc:docMk/>
            <pc:sldMk cId="3241795301" sldId="257"/>
            <ac:spMk id="13" creationId="{428D436F-9ACD-4C92-AFC8-C934C527A6A4}"/>
          </ac:spMkLst>
        </pc:spChg>
        <pc:spChg chg="add">
          <ac:chgData name="Yussubova Gulmira" userId="f6fd3349baf77c20" providerId="Windows Live" clId="Web-{FE8BF12B-4818-4A62-89B2-1C3C4937EF96}" dt="2021-10-26T09:33:57.021" v="73"/>
          <ac:spMkLst>
            <pc:docMk/>
            <pc:sldMk cId="3241795301" sldId="257"/>
            <ac:spMk id="14" creationId="{428D436F-9ACD-4C92-AFC8-C934C527A6A4}"/>
          </ac:spMkLst>
        </pc:spChg>
        <pc:spChg chg="add del">
          <ac:chgData name="Yussubova Gulmira" userId="f6fd3349baf77c20" providerId="Windows Live" clId="Web-{FE8BF12B-4818-4A62-89B2-1C3C4937EF96}" dt="2021-10-26T09:33:50.537" v="68"/>
          <ac:spMkLst>
            <pc:docMk/>
            <pc:sldMk cId="3241795301" sldId="257"/>
            <ac:spMk id="15" creationId="{090538E0-A884-4E60-A6AB-77D830E2FCED}"/>
          </ac:spMkLst>
        </pc:spChg>
        <pc:spChg chg="add">
          <ac:chgData name="Yussubova Gulmira" userId="f6fd3349baf77c20" providerId="Windows Live" clId="Web-{FE8BF12B-4818-4A62-89B2-1C3C4937EF96}" dt="2021-10-26T09:33:57.021" v="73"/>
          <ac:spMkLst>
            <pc:docMk/>
            <pc:sldMk cId="3241795301" sldId="257"/>
            <ac:spMk id="16" creationId="{090538E0-A884-4E60-A6AB-77D830E2FCED}"/>
          </ac:spMkLst>
        </pc:spChg>
        <pc:spChg chg="add del">
          <ac:chgData name="Yussubova Gulmira" userId="f6fd3349baf77c20" providerId="Windows Live" clId="Web-{FE8BF12B-4818-4A62-89B2-1C3C4937EF96}" dt="2021-10-26T09:33:50.537" v="68"/>
          <ac:spMkLst>
            <pc:docMk/>
            <pc:sldMk cId="3241795301" sldId="257"/>
            <ac:spMk id="17" creationId="{DB0D7DD0-1C67-4D4C-9E06-678233DB8468}"/>
          </ac:spMkLst>
        </pc:spChg>
        <pc:spChg chg="add">
          <ac:chgData name="Yussubova Gulmira" userId="f6fd3349baf77c20" providerId="Windows Live" clId="Web-{FE8BF12B-4818-4A62-89B2-1C3C4937EF96}" dt="2021-10-26T09:33:57.021" v="73"/>
          <ac:spMkLst>
            <pc:docMk/>
            <pc:sldMk cId="3241795301" sldId="257"/>
            <ac:spMk id="18" creationId="{DB0D7DD0-1C67-4D4C-9E06-678233DB8468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3241795301" sldId="257"/>
            <ac:spMk id="32" creationId="{FA3C7DEA-BCC2-4295-8850-147993296189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3241795301" sldId="257"/>
            <ac:spMk id="33" creationId="{C289949D-B9F6-468A-86FE-2694DC5AE773}"/>
          </ac:spMkLst>
        </pc:s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3241795301" sldId="257"/>
            <ac:grpSpMk id="39" creationId="{E4DF0958-0C87-4C28-9554-2FADC788C2B1}"/>
          </ac:grpSpMkLst>
        </pc:grpChg>
        <pc:cxnChg chg="add del">
          <ac:chgData name="Yussubova Gulmira" userId="f6fd3349baf77c20" providerId="Windows Live" clId="Web-{FE8BF12B-4818-4A62-89B2-1C3C4937EF96}" dt="2021-10-26T09:33:55.724" v="70"/>
          <ac:cxnSpMkLst>
            <pc:docMk/>
            <pc:sldMk cId="3241795301" sldId="257"/>
            <ac:cxnSpMk id="11" creationId="{1F16A8D4-FE87-4604-88B2-394B5D1EB437}"/>
          </ac:cxnSpMkLst>
        </pc:cxnChg>
      </pc:sldChg>
      <pc:sldChg chg="delSp modSp mod modClrScheme delDesignElem chgLayout">
        <pc:chgData name="Yussubova Gulmira" userId="f6fd3349baf77c20" providerId="Windows Live" clId="Web-{FE8BF12B-4818-4A62-89B2-1C3C4937EF96}" dt="2021-10-26T09:22:12.145" v="9"/>
        <pc:sldMkLst>
          <pc:docMk/>
          <pc:sldMk cId="445261733" sldId="259"/>
        </pc:sldMkLst>
        <pc:spChg chg="mod ord">
          <ac:chgData name="Yussubova Gulmira" userId="f6fd3349baf77c20" providerId="Windows Live" clId="Web-{FE8BF12B-4818-4A62-89B2-1C3C4937EF96}" dt="2021-10-26T09:22:12.145" v="9"/>
          <ac:spMkLst>
            <pc:docMk/>
            <pc:sldMk cId="445261733" sldId="259"/>
            <ac:spMk id="2" creationId="{05E9E733-E414-438C-9994-D17998A340D5}"/>
          </ac:spMkLst>
        </pc:spChg>
        <pc:spChg chg="mod ord">
          <ac:chgData name="Yussubova Gulmira" userId="f6fd3349baf77c20" providerId="Windows Live" clId="Web-{FE8BF12B-4818-4A62-89B2-1C3C4937EF96}" dt="2021-10-26T09:22:12.145" v="9"/>
          <ac:spMkLst>
            <pc:docMk/>
            <pc:sldMk cId="445261733" sldId="259"/>
            <ac:spMk id="3" creationId="{5EFBA078-A3C4-4082-A058-F5C8E297776D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445261733" sldId="259"/>
            <ac:spMk id="8" creationId="{87BF42CA-AD55-48B4-8949-C4DCA60A6AEE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445261733" sldId="259"/>
            <ac:spMk id="10" creationId="{66AE1D3D-3106-4CB2-AA7C-0C1642AC0F2E}"/>
          </ac:spMkLst>
        </pc:s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445261733" sldId="259"/>
            <ac:grpSpMk id="12" creationId="{0A31B6AF-B711-4CDB-8C2B-16E963DDC4C5}"/>
          </ac:grpSpMkLst>
        </pc:grpChg>
      </pc:sldChg>
      <pc:sldChg chg="delSp modSp mod modClrScheme delDesignElem chgLayout">
        <pc:chgData name="Yussubova Gulmira" userId="f6fd3349baf77c20" providerId="Windows Live" clId="Web-{FE8BF12B-4818-4A62-89B2-1C3C4937EF96}" dt="2021-10-26T09:22:12.145" v="9"/>
        <pc:sldMkLst>
          <pc:docMk/>
          <pc:sldMk cId="1495401779" sldId="260"/>
        </pc:sldMkLst>
        <pc:spChg chg="mod ord">
          <ac:chgData name="Yussubova Gulmira" userId="f6fd3349baf77c20" providerId="Windows Live" clId="Web-{FE8BF12B-4818-4A62-89B2-1C3C4937EF96}" dt="2021-10-26T09:22:12.145" v="9"/>
          <ac:spMkLst>
            <pc:docMk/>
            <pc:sldMk cId="1495401779" sldId="260"/>
            <ac:spMk id="2" creationId="{A2254B9C-027A-4EC2-9C39-EA5183C227A0}"/>
          </ac:spMkLst>
        </pc:spChg>
        <pc:spChg chg="mod ord">
          <ac:chgData name="Yussubova Gulmira" userId="f6fd3349baf77c20" providerId="Windows Live" clId="Web-{FE8BF12B-4818-4A62-89B2-1C3C4937EF96}" dt="2021-10-26T09:22:12.145" v="9"/>
          <ac:spMkLst>
            <pc:docMk/>
            <pc:sldMk cId="1495401779" sldId="260"/>
            <ac:spMk id="3" creationId="{6311A60B-AE5C-4D06-AC47-112F30BD6C6C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1495401779" sldId="260"/>
            <ac:spMk id="8" creationId="{4BC99CB9-DDAD-44A2-8A1C-E3AF4E72DF5C}"/>
          </ac:spMkLst>
        </pc:s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1495401779" sldId="260"/>
            <ac:grpSpMk id="10" creationId="{05545017-2445-4AB3-95A6-48F17C802612}"/>
          </ac:grpSpMkLst>
        </pc:gr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1495401779" sldId="260"/>
            <ac:grpSpMk id="16" creationId="{06B7259D-F2AD-42FE-B984-6D1D74321C5D}"/>
          </ac:grpSpMkLst>
        </pc:grpChg>
      </pc:sldChg>
      <pc:sldChg chg="modSp mod modClrScheme chgLayout">
        <pc:chgData name="Yussubova Gulmira" userId="f6fd3349baf77c20" providerId="Windows Live" clId="Web-{FE8BF12B-4818-4A62-89B2-1C3C4937EF96}" dt="2021-10-26T09:22:12.145" v="9"/>
        <pc:sldMkLst>
          <pc:docMk/>
          <pc:sldMk cId="3057945827" sldId="261"/>
        </pc:sldMkLst>
        <pc:picChg chg="mod ord">
          <ac:chgData name="Yussubova Gulmira" userId="f6fd3349baf77c20" providerId="Windows Live" clId="Web-{FE8BF12B-4818-4A62-89B2-1C3C4937EF96}" dt="2021-10-26T09:22:12.145" v="9"/>
          <ac:picMkLst>
            <pc:docMk/>
            <pc:sldMk cId="3057945827" sldId="261"/>
            <ac:picMk id="7" creationId="{929AB30A-48EB-4ABB-BE2C-3C27093ACDEC}"/>
          </ac:picMkLst>
        </pc:picChg>
      </pc:sldChg>
      <pc:sldChg chg="addSp delSp modSp mod modClrScheme delDesignElem chgLayout">
        <pc:chgData name="Yussubova Gulmira" userId="f6fd3349baf77c20" providerId="Windows Live" clId="Web-{FE8BF12B-4818-4A62-89B2-1C3C4937EF96}" dt="2021-10-26T09:43:46.551" v="83" actId="20577"/>
        <pc:sldMkLst>
          <pc:docMk/>
          <pc:sldMk cId="3754872959" sldId="262"/>
        </pc:sldMkLst>
        <pc:spChg chg="mod ord">
          <ac:chgData name="Yussubova Gulmira" userId="f6fd3349baf77c20" providerId="Windows Live" clId="Web-{FE8BF12B-4818-4A62-89B2-1C3C4937EF96}" dt="2021-10-26T09:31:58.518" v="52" actId="20577"/>
          <ac:spMkLst>
            <pc:docMk/>
            <pc:sldMk cId="3754872959" sldId="262"/>
            <ac:spMk id="2" creationId="{A50E7C86-B8F8-4509-8E94-66DFEFCA1AB3}"/>
          </ac:spMkLst>
        </pc:spChg>
        <pc:spChg chg="del mod ord">
          <ac:chgData name="Yussubova Gulmira" userId="f6fd3349baf77c20" providerId="Windows Live" clId="Web-{FE8BF12B-4818-4A62-89B2-1C3C4937EF96}" dt="2021-10-26T09:24:59.430" v="33"/>
          <ac:spMkLst>
            <pc:docMk/>
            <pc:sldMk cId="3754872959" sldId="262"/>
            <ac:spMk id="3" creationId="{7ACF9886-1805-42D1-8746-7ABBF17BC1EB}"/>
          </ac:spMkLst>
        </pc:spChg>
        <pc:spChg chg="add del">
          <ac:chgData name="Yussubova Gulmira" userId="f6fd3349baf77c20" providerId="Windows Live" clId="Web-{FE8BF12B-4818-4A62-89B2-1C3C4937EF96}" dt="2021-10-26T09:29:06.374" v="42"/>
          <ac:spMkLst>
            <pc:docMk/>
            <pc:sldMk cId="3754872959" sldId="262"/>
            <ac:spMk id="9" creationId="{B775CD93-9DF2-48CB-9F57-1BCA9A46C7FA}"/>
          </ac:spMkLst>
        </pc:spChg>
        <pc:spChg chg="add del">
          <ac:chgData name="Yussubova Gulmira" userId="f6fd3349baf77c20" providerId="Windows Live" clId="Web-{FE8BF12B-4818-4A62-89B2-1C3C4937EF96}" dt="2021-10-26T09:29:06.374" v="42"/>
          <ac:spMkLst>
            <pc:docMk/>
            <pc:sldMk cId="3754872959" sldId="262"/>
            <ac:spMk id="11" creationId="{6166C6D1-23AC-49C4-BA07-238E4E9F8CEB}"/>
          </ac:spMkLst>
        </pc:spChg>
        <pc:spChg chg="add del">
          <ac:chgData name="Yussubova Gulmira" userId="f6fd3349baf77c20" providerId="Windows Live" clId="Web-{FE8BF12B-4818-4A62-89B2-1C3C4937EF96}" dt="2021-10-26T09:29:06.374" v="42"/>
          <ac:spMkLst>
            <pc:docMk/>
            <pc:sldMk cId="3754872959" sldId="262"/>
            <ac:spMk id="13" creationId="{1C091803-41C2-48E0-9228-5148460C7479}"/>
          </ac:spMkLst>
        </pc:spChg>
        <pc:spChg chg="add del">
          <ac:chgData name="Yussubova Gulmira" userId="f6fd3349baf77c20" providerId="Windows Live" clId="Web-{FE8BF12B-4818-4A62-89B2-1C3C4937EF96}" dt="2021-10-26T09:28:42.279" v="37"/>
          <ac:spMkLst>
            <pc:docMk/>
            <pc:sldMk cId="3754872959" sldId="262"/>
            <ac:spMk id="15" creationId="{BACC6370-2D7E-4714-9D71-7542949D7D5D}"/>
          </ac:spMkLst>
        </pc:spChg>
        <pc:spChg chg="add del">
          <ac:chgData name="Yussubova Gulmira" userId="f6fd3349baf77c20" providerId="Windows Live" clId="Web-{FE8BF12B-4818-4A62-89B2-1C3C4937EF96}" dt="2021-10-26T09:28:42.279" v="37"/>
          <ac:spMkLst>
            <pc:docMk/>
            <pc:sldMk cId="3754872959" sldId="262"/>
            <ac:spMk id="16" creationId="{F68B3F68-107C-434F-AA38-110D5EA91B85}"/>
          </ac:spMkLst>
        </pc:spChg>
        <pc:spChg chg="add del">
          <ac:chgData name="Yussubova Gulmira" userId="f6fd3349baf77c20" providerId="Windows Live" clId="Web-{FE8BF12B-4818-4A62-89B2-1C3C4937EF96}" dt="2021-10-26T09:28:49.779" v="39"/>
          <ac:spMkLst>
            <pc:docMk/>
            <pc:sldMk cId="3754872959" sldId="262"/>
            <ac:spMk id="17" creationId="{955A2079-FA98-4876-80F0-72364A7D2EA4}"/>
          </ac:spMkLst>
        </pc:spChg>
        <pc:spChg chg="add del">
          <ac:chgData name="Yussubova Gulmira" userId="f6fd3349baf77c20" providerId="Windows Live" clId="Web-{FE8BF12B-4818-4A62-89B2-1C3C4937EF96}" dt="2021-10-26T09:28:35.873" v="35"/>
          <ac:spMkLst>
            <pc:docMk/>
            <pc:sldMk cId="3754872959" sldId="262"/>
            <ac:spMk id="18" creationId="{56E9B3E6-E277-4D68-BA48-9CB43FFBD6E2}"/>
          </ac:spMkLst>
        </pc:spChg>
        <pc:spChg chg="add del">
          <ac:chgData name="Yussubova Gulmira" userId="f6fd3349baf77c20" providerId="Windows Live" clId="Web-{FE8BF12B-4818-4A62-89B2-1C3C4937EF96}" dt="2021-10-26T09:29:06.295" v="41"/>
          <ac:spMkLst>
            <pc:docMk/>
            <pc:sldMk cId="3754872959" sldId="262"/>
            <ac:spMk id="19" creationId="{BACC6370-2D7E-4714-9D71-7542949D7D5D}"/>
          </ac:spMkLst>
        </pc:spChg>
        <pc:spChg chg="add del">
          <ac:chgData name="Yussubova Gulmira" userId="f6fd3349baf77c20" providerId="Windows Live" clId="Web-{FE8BF12B-4818-4A62-89B2-1C3C4937EF96}" dt="2021-10-26T09:29:06.295" v="41"/>
          <ac:spMkLst>
            <pc:docMk/>
            <pc:sldMk cId="3754872959" sldId="262"/>
            <ac:spMk id="21" creationId="{F68B3F68-107C-434F-AA38-110D5EA91B85}"/>
          </ac:spMkLst>
        </pc:spChg>
        <pc:spChg chg="add del">
          <ac:chgData name="Yussubova Gulmira" userId="f6fd3349baf77c20" providerId="Windows Live" clId="Web-{FE8BF12B-4818-4A62-89B2-1C3C4937EF96}" dt="2021-10-26T09:28:42.279" v="37"/>
          <ac:spMkLst>
            <pc:docMk/>
            <pc:sldMk cId="3754872959" sldId="262"/>
            <ac:spMk id="22" creationId="{AAD0DBB9-1A4B-4391-81D4-CB19F9AB918A}"/>
          </ac:spMkLst>
        </pc:spChg>
        <pc:spChg chg="add del">
          <ac:chgData name="Yussubova Gulmira" userId="f6fd3349baf77c20" providerId="Windows Live" clId="Web-{FE8BF12B-4818-4A62-89B2-1C3C4937EF96}" dt="2021-10-26T09:29:06.295" v="41"/>
          <ac:spMkLst>
            <pc:docMk/>
            <pc:sldMk cId="3754872959" sldId="262"/>
            <ac:spMk id="23" creationId="{AAD0DBB9-1A4B-4391-81D4-CB19F9AB918A}"/>
          </ac:spMkLst>
        </pc:spChg>
        <pc:spChg chg="add del">
          <ac:chgData name="Yussubova Gulmira" userId="f6fd3349baf77c20" providerId="Windows Live" clId="Web-{FE8BF12B-4818-4A62-89B2-1C3C4937EF96}" dt="2021-10-26T09:28:42.279" v="37"/>
          <ac:spMkLst>
            <pc:docMk/>
            <pc:sldMk cId="3754872959" sldId="262"/>
            <ac:spMk id="24" creationId="{063BBA22-50EA-4C4D-BE05-F1CE4E63AA56}"/>
          </ac:spMkLst>
        </pc:spChg>
        <pc:spChg chg="add del">
          <ac:chgData name="Yussubova Gulmira" userId="f6fd3349baf77c20" providerId="Windows Live" clId="Web-{FE8BF12B-4818-4A62-89B2-1C3C4937EF96}" dt="2021-10-26T09:28:35.873" v="35"/>
          <ac:spMkLst>
            <pc:docMk/>
            <pc:sldMk cId="3754872959" sldId="262"/>
            <ac:spMk id="25" creationId="{D5B0017B-2ECA-49AF-B397-DC140825DF8D}"/>
          </ac:spMkLst>
        </pc:spChg>
        <pc:spChg chg="add del">
          <ac:chgData name="Yussubova Gulmira" userId="f6fd3349baf77c20" providerId="Windows Live" clId="Web-{FE8BF12B-4818-4A62-89B2-1C3C4937EF96}" dt="2021-10-26T09:29:06.295" v="41"/>
          <ac:spMkLst>
            <pc:docMk/>
            <pc:sldMk cId="3754872959" sldId="262"/>
            <ac:spMk id="26" creationId="{063BBA22-50EA-4C4D-BE05-F1CE4E63AA56}"/>
          </ac:spMkLst>
        </pc:spChg>
        <pc:spChg chg="add">
          <ac:chgData name="Yussubova Gulmira" userId="f6fd3349baf77c20" providerId="Windows Live" clId="Web-{FE8BF12B-4818-4A62-89B2-1C3C4937EF96}" dt="2021-10-26T09:29:06.374" v="42"/>
          <ac:spMkLst>
            <pc:docMk/>
            <pc:sldMk cId="3754872959" sldId="262"/>
            <ac:spMk id="28" creationId="{56E9B3E6-E277-4D68-BA48-9CB43FFBD6E2}"/>
          </ac:spMkLst>
        </pc:spChg>
        <pc:spChg chg="add">
          <ac:chgData name="Yussubova Gulmira" userId="f6fd3349baf77c20" providerId="Windows Live" clId="Web-{FE8BF12B-4818-4A62-89B2-1C3C4937EF96}" dt="2021-10-26T09:29:06.374" v="42"/>
          <ac:spMkLst>
            <pc:docMk/>
            <pc:sldMk cId="3754872959" sldId="262"/>
            <ac:spMk id="33" creationId="{D5B0017B-2ECA-49AF-B397-DC140825DF8D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3754872959" sldId="262"/>
            <ac:spMk id="61" creationId="{43C823D3-D619-407C-89E0-C6F6B1E7A42A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3754872959" sldId="262"/>
            <ac:spMk id="63" creationId="{047F8E3E-2FFA-4A0F-B3C7-E57ADDCFB415}"/>
          </ac:spMkLst>
        </pc:spChg>
        <pc:grpChg chg="add del">
          <ac:chgData name="Yussubova Gulmira" userId="f6fd3349baf77c20" providerId="Windows Live" clId="Web-{FE8BF12B-4818-4A62-89B2-1C3C4937EF96}" dt="2021-10-26T09:28:35.873" v="35"/>
          <ac:grpSpMkLst>
            <pc:docMk/>
            <pc:sldMk cId="3754872959" sldId="262"/>
            <ac:grpSpMk id="20" creationId="{AE1C45F0-260A-458C-96ED-C1F6D2151219}"/>
          </ac:grpSpMkLst>
        </pc:grpChg>
        <pc:grpChg chg="add">
          <ac:chgData name="Yussubova Gulmira" userId="f6fd3349baf77c20" providerId="Windows Live" clId="Web-{FE8BF12B-4818-4A62-89B2-1C3C4937EF96}" dt="2021-10-26T09:29:06.374" v="42"/>
          <ac:grpSpMkLst>
            <pc:docMk/>
            <pc:sldMk cId="3754872959" sldId="262"/>
            <ac:grpSpMk id="29" creationId="{AE1C45F0-260A-458C-96ED-C1F6D2151219}"/>
          </ac:grpSpMkLst>
        </pc:gr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3754872959" sldId="262"/>
            <ac:grpSpMk id="65" creationId="{33D939F1-7ABE-4D0E-946A-43F37F556AFD}"/>
          </ac:grpSpMkLst>
        </pc:gr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3754872959" sldId="262"/>
            <ac:grpSpMk id="71" creationId="{9DB3963A-4187-4A72-9DA4-CA6BADE22931}"/>
          </ac:grpSpMkLst>
        </pc:grpChg>
        <pc:graphicFrameChg chg="add mod modGraphic">
          <ac:chgData name="Yussubova Gulmira" userId="f6fd3349baf77c20" providerId="Windows Live" clId="Web-{FE8BF12B-4818-4A62-89B2-1C3C4937EF96}" dt="2021-10-26T09:43:46.551" v="83" actId="20577"/>
          <ac:graphicFrameMkLst>
            <pc:docMk/>
            <pc:sldMk cId="3754872959" sldId="262"/>
            <ac:graphicFrameMk id="5" creationId="{2C980FED-9DD4-4C82-9E29-9971D2689688}"/>
          </ac:graphicFrameMkLst>
        </pc:graphicFrameChg>
        <pc:cxnChg chg="add del">
          <ac:chgData name="Yussubova Gulmira" userId="f6fd3349baf77c20" providerId="Windows Live" clId="Web-{FE8BF12B-4818-4A62-89B2-1C3C4937EF96}" dt="2021-10-26T09:28:35.873" v="35"/>
          <ac:cxnSpMkLst>
            <pc:docMk/>
            <pc:sldMk cId="3754872959" sldId="262"/>
            <ac:cxnSpMk id="27" creationId="{6CF1BAF6-AD41-4082-B212-8A1F9A2E8779}"/>
          </ac:cxnSpMkLst>
        </pc:cxnChg>
        <pc:cxnChg chg="add">
          <ac:chgData name="Yussubova Gulmira" userId="f6fd3349baf77c20" providerId="Windows Live" clId="Web-{FE8BF12B-4818-4A62-89B2-1C3C4937EF96}" dt="2021-10-26T09:29:06.374" v="42"/>
          <ac:cxnSpMkLst>
            <pc:docMk/>
            <pc:sldMk cId="3754872959" sldId="262"/>
            <ac:cxnSpMk id="34" creationId="{6CF1BAF6-AD41-4082-B212-8A1F9A2E8779}"/>
          </ac:cxnSpMkLst>
        </pc:cxnChg>
      </pc:sldChg>
      <pc:sldChg chg="delSp modSp mod modClrScheme delDesignElem chgLayout">
        <pc:chgData name="Yussubova Gulmira" userId="f6fd3349baf77c20" providerId="Windows Live" clId="Web-{FE8BF12B-4818-4A62-89B2-1C3C4937EF96}" dt="2021-10-26T09:22:12.145" v="9"/>
        <pc:sldMkLst>
          <pc:docMk/>
          <pc:sldMk cId="2914684049" sldId="263"/>
        </pc:sldMkLst>
        <pc:spChg chg="mod ord">
          <ac:chgData name="Yussubova Gulmira" userId="f6fd3349baf77c20" providerId="Windows Live" clId="Web-{FE8BF12B-4818-4A62-89B2-1C3C4937EF96}" dt="2021-10-26T09:22:12.145" v="9"/>
          <ac:spMkLst>
            <pc:docMk/>
            <pc:sldMk cId="2914684049" sldId="263"/>
            <ac:spMk id="2" creationId="{F6D9E529-B114-4CD8-8ADD-D4C259DA09D9}"/>
          </ac:spMkLst>
        </pc:spChg>
        <pc:spChg chg="mod ord">
          <ac:chgData name="Yussubova Gulmira" userId="f6fd3349baf77c20" providerId="Windows Live" clId="Web-{FE8BF12B-4818-4A62-89B2-1C3C4937EF96}" dt="2021-10-26T09:22:12.145" v="9"/>
          <ac:spMkLst>
            <pc:docMk/>
            <pc:sldMk cId="2914684049" sldId="263"/>
            <ac:spMk id="3" creationId="{F5380963-5719-4BD6-8C3F-16BCFDBE11B8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2914684049" sldId="263"/>
            <ac:spMk id="17" creationId="{D038248A-211C-4EEC-8401-C761B929FB52}"/>
          </ac:spMkLst>
        </pc:spChg>
        <pc:spChg chg="del">
          <ac:chgData name="Yussubova Gulmira" userId="f6fd3349baf77c20" providerId="Windows Live" clId="Web-{FE8BF12B-4818-4A62-89B2-1C3C4937EF96}" dt="2021-10-26T09:21:48.207" v="7"/>
          <ac:spMkLst>
            <pc:docMk/>
            <pc:sldMk cId="2914684049" sldId="263"/>
            <ac:spMk id="23" creationId="{C30A849F-66D9-40C8-BEC8-35AFF8F4568F}"/>
          </ac:spMkLst>
        </pc:s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2914684049" sldId="263"/>
            <ac:grpSpMk id="18" creationId="{2A5C9C35-2375-49EB-B99C-17C87D42FE7C}"/>
          </ac:grpSpMkLst>
        </pc:grpChg>
        <pc:grpChg chg="del">
          <ac:chgData name="Yussubova Gulmira" userId="f6fd3349baf77c20" providerId="Windows Live" clId="Web-{FE8BF12B-4818-4A62-89B2-1C3C4937EF96}" dt="2021-10-26T09:21:48.207" v="7"/>
          <ac:grpSpMkLst>
            <pc:docMk/>
            <pc:sldMk cId="2914684049" sldId="263"/>
            <ac:grpSpMk id="24" creationId="{04542298-A2B1-480F-A11C-A40EDD19B857}"/>
          </ac:grpSpMkLst>
        </pc:grpChg>
      </pc:sldChg>
      <pc:sldMasterChg chg="del delSldLayout">
        <pc:chgData name="Yussubova Gulmira" userId="f6fd3349baf77c20" providerId="Windows Live" clId="Web-{FE8BF12B-4818-4A62-89B2-1C3C4937EF96}" dt="2021-10-26T09:21:48.207" v="7"/>
        <pc:sldMasterMkLst>
          <pc:docMk/>
          <pc:sldMasterMk cId="3912487364" sldId="2147483748"/>
        </pc:sldMasterMkLst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463182363" sldId="2147483749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4050814361" sldId="2147483750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3721073429" sldId="2147483751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729356772" sldId="2147483752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3298674554" sldId="2147483753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819587084" sldId="2147483754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1692038074" sldId="2147483755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3687963204" sldId="2147483756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2595445724" sldId="2147483757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3263833316" sldId="2147483758"/>
          </pc:sldLayoutMkLst>
        </pc:sldLayoutChg>
        <pc:sldLayoutChg chg="del">
          <pc:chgData name="Yussubova Gulmira" userId="f6fd3349baf77c20" providerId="Windows Live" clId="Web-{FE8BF12B-4818-4A62-89B2-1C3C4937EF96}" dt="2021-10-26T09:21:48.207" v="7"/>
          <pc:sldLayoutMkLst>
            <pc:docMk/>
            <pc:sldMasterMk cId="3912487364" sldId="2147483748"/>
            <pc:sldLayoutMk cId="2891372515" sldId="2147483759"/>
          </pc:sldLayoutMkLst>
        </pc:sldLayoutChg>
      </pc:sldMasterChg>
      <pc:sldMasterChg chg="add del addSldLayout delSldLayout modSldLayout">
        <pc:chgData name="Yussubova Gulmira" userId="f6fd3349baf77c20" providerId="Windows Live" clId="Web-{FE8BF12B-4818-4A62-89B2-1C3C4937EF96}" dt="2021-10-26T09:22:04.004" v="8"/>
        <pc:sldMasterMkLst>
          <pc:docMk/>
          <pc:sldMasterMk cId="772147430" sldId="2147483760"/>
        </pc:sldMasterMkLst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3684813848" sldId="2147483761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4104591184" sldId="2147483762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4084540671" sldId="2147483763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1498049628" sldId="2147483764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260068641" sldId="2147483765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4068372888" sldId="2147483766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1094586099" sldId="2147483767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2712212147" sldId="2147483768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2192472151" sldId="2147483769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2567531863" sldId="2147483770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04.004" v="8"/>
          <pc:sldLayoutMkLst>
            <pc:docMk/>
            <pc:sldMasterMk cId="772147430" sldId="2147483760"/>
            <pc:sldLayoutMk cId="1967944087" sldId="2147483771"/>
          </pc:sldLayoutMkLst>
        </pc:sldLayoutChg>
      </pc:sldMasterChg>
      <pc:sldMasterChg chg="add del addSldLayout delSldLayout modSldLayout">
        <pc:chgData name="Yussubova Gulmira" userId="f6fd3349baf77c20" providerId="Windows Live" clId="Web-{FE8BF12B-4818-4A62-89B2-1C3C4937EF96}" dt="2021-10-26T09:22:12.145" v="9"/>
        <pc:sldMasterMkLst>
          <pc:docMk/>
          <pc:sldMasterMk cId="3691839057" sldId="2147483772"/>
        </pc:sldMasterMkLst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907416669" sldId="2147483773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769443057" sldId="2147483774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2618488609" sldId="2147483775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2178475657" sldId="2147483776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2607115611" sldId="2147483777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781600303" sldId="2147483778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475895735" sldId="2147483779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194527290" sldId="2147483780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1442950050" sldId="2147483781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07200047" sldId="2147483782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941948923" sldId="2147483783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671181934" sldId="2147483784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210162072" sldId="2147483785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2258357812" sldId="2147483786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980460950" sldId="2147483787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3689997632" sldId="2147483788"/>
          </pc:sldLayoutMkLst>
        </pc:sldLayoutChg>
        <pc:sldLayoutChg chg="add del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691839057" sldId="2147483772"/>
            <pc:sldLayoutMk cId="603335822" sldId="2147483789"/>
          </pc:sldLayoutMkLst>
        </pc:sldLayoutChg>
      </pc:sldMasterChg>
      <pc:sldMasterChg chg="add addSldLayout modSldLayout">
        <pc:chgData name="Yussubova Gulmira" userId="f6fd3349baf77c20" providerId="Windows Live" clId="Web-{FE8BF12B-4818-4A62-89B2-1C3C4937EF96}" dt="2021-10-26T09:22:12.145" v="9"/>
        <pc:sldMasterMkLst>
          <pc:docMk/>
          <pc:sldMasterMk cId="3724687191" sldId="2147483790"/>
        </pc:sldMasterMkLst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1833019787" sldId="2147483791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1771087779" sldId="2147483792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2483811945" sldId="2147483793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3271333174" sldId="2147483794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3964164961" sldId="2147483795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2132935394" sldId="2147483796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2556922358" sldId="2147483797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2728039264" sldId="2147483798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1559711009" sldId="2147483799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761064932" sldId="2147483800"/>
          </pc:sldLayoutMkLst>
        </pc:sldLayoutChg>
        <pc:sldLayoutChg chg="add mod replId">
          <pc:chgData name="Yussubova Gulmira" userId="f6fd3349baf77c20" providerId="Windows Live" clId="Web-{FE8BF12B-4818-4A62-89B2-1C3C4937EF96}" dt="2021-10-26T09:22:12.145" v="9"/>
          <pc:sldLayoutMkLst>
            <pc:docMk/>
            <pc:sldMasterMk cId="3724687191" sldId="2147483790"/>
            <pc:sldLayoutMk cId="369571712" sldId="214748380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BF1F0-E315-4D76-BD60-B465B7D77B73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C035E43-FC94-4FBF-A924-6F055EB402A6}">
      <dgm:prSet/>
      <dgm:spPr/>
      <dgm:t>
        <a:bodyPr/>
        <a:lstStyle/>
        <a:p>
          <a:pPr rtl="0"/>
          <a:r>
            <a:rPr lang="en-US" b="1" u="sng" noProof="1">
              <a:solidFill>
                <a:schemeClr val="tx1"/>
              </a:solidFill>
              <a:latin typeface="Times"/>
              <a:cs typeface="Times"/>
            </a:rPr>
            <a:t>Структура бизнеса:</a:t>
          </a:r>
          <a:r>
            <a:rPr lang="en-US" noProof="1">
              <a:solidFill>
                <a:schemeClr val="tx1"/>
              </a:solidFill>
              <a:latin typeface="Times"/>
              <a:cs typeface="Times"/>
            </a:rPr>
            <a:t> Единоличное владение</a:t>
          </a:r>
        </a:p>
      </dgm:t>
    </dgm:pt>
    <dgm:pt modelId="{EE6858BA-E614-4AAA-BEB1-E752EDD811D0}" type="parTrans" cxnId="{974C54B9-1132-4C8A-AA17-EEE7C2BB1F1E}">
      <dgm:prSet/>
      <dgm:spPr/>
      <dgm:t>
        <a:bodyPr/>
        <a:lstStyle/>
        <a:p>
          <a:endParaRPr lang="en-US"/>
        </a:p>
      </dgm:t>
    </dgm:pt>
    <dgm:pt modelId="{EF69C4DA-0E17-4049-8746-74E778CAE047}" type="sibTrans" cxnId="{974C54B9-1132-4C8A-AA17-EEE7C2BB1F1E}">
      <dgm:prSet/>
      <dgm:spPr/>
      <dgm:t>
        <a:bodyPr/>
        <a:lstStyle/>
        <a:p>
          <a:endParaRPr lang="en-US"/>
        </a:p>
      </dgm:t>
    </dgm:pt>
    <dgm:pt modelId="{BF1026EE-6384-4D49-97D3-034F0CC4CDA6}">
      <dgm:prSet/>
      <dgm:spPr/>
      <dgm:t>
        <a:bodyPr/>
        <a:lstStyle/>
        <a:p>
          <a:pPr rtl="0"/>
          <a:r>
            <a:rPr lang="en-US" b="1" u="sng" noProof="1">
              <a:solidFill>
                <a:schemeClr val="tx1"/>
              </a:solidFill>
              <a:latin typeface="Times"/>
              <a:cs typeface="Times"/>
            </a:rPr>
            <a:t>Место нахождения:</a:t>
          </a:r>
          <a:r>
            <a:rPr lang="en-US" noProof="1">
              <a:solidFill>
                <a:schemeClr val="tx1"/>
              </a:solidFill>
              <a:latin typeface="Times"/>
              <a:cs typeface="Times"/>
            </a:rPr>
            <a:t> Нур-Султан. Услуги предоставляются онлайн. Таким образом, LMS можно использовать из любой точки мира.</a:t>
          </a:r>
          <a:endParaRPr lang="en-US" b="1" u="sng" noProof="1">
            <a:solidFill>
              <a:schemeClr val="tx1"/>
            </a:solidFill>
            <a:latin typeface="Times"/>
            <a:cs typeface="Times"/>
          </a:endParaRPr>
        </a:p>
      </dgm:t>
    </dgm:pt>
    <dgm:pt modelId="{6C162CB0-FC7E-4B6A-B48A-098A06F5E1F6}" type="parTrans" cxnId="{600CB2A3-B758-4276-9F84-56005937C6DF}">
      <dgm:prSet/>
      <dgm:spPr/>
      <dgm:t>
        <a:bodyPr/>
        <a:lstStyle/>
        <a:p>
          <a:endParaRPr lang="en-US"/>
        </a:p>
      </dgm:t>
    </dgm:pt>
    <dgm:pt modelId="{3EBB3773-F53D-462C-B86E-E8573B38BCA5}" type="sibTrans" cxnId="{600CB2A3-B758-4276-9F84-56005937C6DF}">
      <dgm:prSet/>
      <dgm:spPr/>
      <dgm:t>
        <a:bodyPr/>
        <a:lstStyle/>
        <a:p>
          <a:endParaRPr lang="en-US"/>
        </a:p>
      </dgm:t>
    </dgm:pt>
    <dgm:pt modelId="{24AC0FF3-71E4-48B1-B367-97D4BFF9B6A2}">
      <dgm:prSet/>
      <dgm:spPr/>
      <dgm:t>
        <a:bodyPr/>
        <a:lstStyle/>
        <a:p>
          <a:r>
            <a:rPr lang="en-US" b="1" u="sng" noProof="1">
              <a:solidFill>
                <a:schemeClr val="tx1"/>
              </a:solidFill>
              <a:latin typeface="Times"/>
              <a:cs typeface="Times"/>
            </a:rPr>
            <a:t>Услуги:</a:t>
          </a:r>
          <a:r>
            <a:rPr lang="en-US" noProof="1">
              <a:solidFill>
                <a:schemeClr val="tx1"/>
              </a:solidFill>
              <a:latin typeface="Times"/>
              <a:cs typeface="Times"/>
            </a:rPr>
            <a:t> Полностью интегрированная LMS. Курсы и занятия могут проводиться на трех языках: казахском, русском и английском. встроенная видеоконференцсвязь и планирование. Возможность принимать дебетовые и кредитные карты из любого места. Продавайте курсы в нескольких валютах, включая тенге, Рубли и Доллары США.</a:t>
          </a:r>
        </a:p>
      </dgm:t>
    </dgm:pt>
    <dgm:pt modelId="{E505BD45-B3E6-42BF-BBE1-6856438A68BA}" type="parTrans" cxnId="{AD8F2A5E-7C76-4DFA-B540-243FF1928C56}">
      <dgm:prSet/>
      <dgm:spPr/>
      <dgm:t>
        <a:bodyPr/>
        <a:lstStyle/>
        <a:p>
          <a:endParaRPr lang="en-US"/>
        </a:p>
      </dgm:t>
    </dgm:pt>
    <dgm:pt modelId="{D3D571AE-6E02-4F14-A8F2-0C659F015472}" type="sibTrans" cxnId="{AD8F2A5E-7C76-4DFA-B540-243FF1928C56}">
      <dgm:prSet/>
      <dgm:spPr/>
      <dgm:t>
        <a:bodyPr/>
        <a:lstStyle/>
        <a:p>
          <a:endParaRPr lang="en-US"/>
        </a:p>
      </dgm:t>
    </dgm:pt>
    <dgm:pt modelId="{2D030B18-9412-4229-A04C-18575B9E6930}" type="pres">
      <dgm:prSet presAssocID="{05DBF1F0-E315-4D76-BD60-B465B7D77B73}" presName="Name0" presStyleCnt="0">
        <dgm:presLayoutVars>
          <dgm:dir/>
          <dgm:resizeHandles val="exact"/>
        </dgm:presLayoutVars>
      </dgm:prSet>
      <dgm:spPr/>
    </dgm:pt>
    <dgm:pt modelId="{F474E8C8-4455-4519-8A07-97357ADF1150}" type="pres">
      <dgm:prSet presAssocID="{1C035E43-FC94-4FBF-A924-6F055EB402A6}" presName="node" presStyleLbl="node1" presStyleIdx="0" presStyleCnt="3">
        <dgm:presLayoutVars>
          <dgm:bulletEnabled val="1"/>
        </dgm:presLayoutVars>
      </dgm:prSet>
      <dgm:spPr/>
    </dgm:pt>
    <dgm:pt modelId="{74508471-81AC-4267-8FA8-EB6BADFDC8D8}" type="pres">
      <dgm:prSet presAssocID="{EF69C4DA-0E17-4049-8746-74E778CAE047}" presName="sibTrans" presStyleLbl="sibTrans2D1" presStyleIdx="0" presStyleCnt="2"/>
      <dgm:spPr/>
    </dgm:pt>
    <dgm:pt modelId="{689F7B70-2A61-4964-BEB1-FAC7DF40E61B}" type="pres">
      <dgm:prSet presAssocID="{EF69C4DA-0E17-4049-8746-74E778CAE047}" presName="connectorText" presStyleLbl="sibTrans2D1" presStyleIdx="0" presStyleCnt="2"/>
      <dgm:spPr/>
    </dgm:pt>
    <dgm:pt modelId="{833EEF87-AF12-445A-AC5F-DF79F6ADADEF}" type="pres">
      <dgm:prSet presAssocID="{BF1026EE-6384-4D49-97D3-034F0CC4CDA6}" presName="node" presStyleLbl="node1" presStyleIdx="1" presStyleCnt="3">
        <dgm:presLayoutVars>
          <dgm:bulletEnabled val="1"/>
        </dgm:presLayoutVars>
      </dgm:prSet>
      <dgm:spPr/>
    </dgm:pt>
    <dgm:pt modelId="{8FBE5443-F26C-42CD-868D-EEF350949BFE}" type="pres">
      <dgm:prSet presAssocID="{3EBB3773-F53D-462C-B86E-E8573B38BCA5}" presName="sibTrans" presStyleLbl="sibTrans2D1" presStyleIdx="1" presStyleCnt="2"/>
      <dgm:spPr/>
    </dgm:pt>
    <dgm:pt modelId="{3749562F-039B-4E5F-AFC8-9B06F4131709}" type="pres">
      <dgm:prSet presAssocID="{3EBB3773-F53D-462C-B86E-E8573B38BCA5}" presName="connectorText" presStyleLbl="sibTrans2D1" presStyleIdx="1" presStyleCnt="2"/>
      <dgm:spPr/>
    </dgm:pt>
    <dgm:pt modelId="{AB3E6ECC-AD36-4938-9F22-A66F6738E736}" type="pres">
      <dgm:prSet presAssocID="{24AC0FF3-71E4-48B1-B367-97D4BFF9B6A2}" presName="node" presStyleLbl="node1" presStyleIdx="2" presStyleCnt="3">
        <dgm:presLayoutVars>
          <dgm:bulletEnabled val="1"/>
        </dgm:presLayoutVars>
      </dgm:prSet>
      <dgm:spPr/>
    </dgm:pt>
  </dgm:ptLst>
  <dgm:cxnLst>
    <dgm:cxn modelId="{21245F12-C2D1-4921-B10C-5194E3CE413B}" type="presOf" srcId="{BF1026EE-6384-4D49-97D3-034F0CC4CDA6}" destId="{833EEF87-AF12-445A-AC5F-DF79F6ADADEF}" srcOrd="0" destOrd="0" presId="urn:microsoft.com/office/officeart/2005/8/layout/process1"/>
    <dgm:cxn modelId="{6CB00534-5A39-4958-A401-B8F33597191D}" type="presOf" srcId="{1C035E43-FC94-4FBF-A924-6F055EB402A6}" destId="{F474E8C8-4455-4519-8A07-97357ADF1150}" srcOrd="0" destOrd="0" presId="urn:microsoft.com/office/officeart/2005/8/layout/process1"/>
    <dgm:cxn modelId="{C232053E-E889-438E-A15F-23E9B51E3074}" type="presOf" srcId="{05DBF1F0-E315-4D76-BD60-B465B7D77B73}" destId="{2D030B18-9412-4229-A04C-18575B9E6930}" srcOrd="0" destOrd="0" presId="urn:microsoft.com/office/officeart/2005/8/layout/process1"/>
    <dgm:cxn modelId="{AD8F2A5E-7C76-4DFA-B540-243FF1928C56}" srcId="{05DBF1F0-E315-4D76-BD60-B465B7D77B73}" destId="{24AC0FF3-71E4-48B1-B367-97D4BFF9B6A2}" srcOrd="2" destOrd="0" parTransId="{E505BD45-B3E6-42BF-BBE1-6856438A68BA}" sibTransId="{D3D571AE-6E02-4F14-A8F2-0C659F015472}"/>
    <dgm:cxn modelId="{21BC067C-3BFA-429C-A393-365684010036}" type="presOf" srcId="{24AC0FF3-71E4-48B1-B367-97D4BFF9B6A2}" destId="{AB3E6ECC-AD36-4938-9F22-A66F6738E736}" srcOrd="0" destOrd="0" presId="urn:microsoft.com/office/officeart/2005/8/layout/process1"/>
    <dgm:cxn modelId="{28B1BE84-8932-47EC-A914-E066E359DE59}" type="presOf" srcId="{3EBB3773-F53D-462C-B86E-E8573B38BCA5}" destId="{8FBE5443-F26C-42CD-868D-EEF350949BFE}" srcOrd="0" destOrd="0" presId="urn:microsoft.com/office/officeart/2005/8/layout/process1"/>
    <dgm:cxn modelId="{600CB2A3-B758-4276-9F84-56005937C6DF}" srcId="{05DBF1F0-E315-4D76-BD60-B465B7D77B73}" destId="{BF1026EE-6384-4D49-97D3-034F0CC4CDA6}" srcOrd="1" destOrd="0" parTransId="{6C162CB0-FC7E-4B6A-B48A-098A06F5E1F6}" sibTransId="{3EBB3773-F53D-462C-B86E-E8573B38BCA5}"/>
    <dgm:cxn modelId="{8BC2C4B2-6B4A-4BED-8628-CC9818C8B249}" type="presOf" srcId="{3EBB3773-F53D-462C-B86E-E8573B38BCA5}" destId="{3749562F-039B-4E5F-AFC8-9B06F4131709}" srcOrd="1" destOrd="0" presId="urn:microsoft.com/office/officeart/2005/8/layout/process1"/>
    <dgm:cxn modelId="{974C54B9-1132-4C8A-AA17-EEE7C2BB1F1E}" srcId="{05DBF1F0-E315-4D76-BD60-B465B7D77B73}" destId="{1C035E43-FC94-4FBF-A924-6F055EB402A6}" srcOrd="0" destOrd="0" parTransId="{EE6858BA-E614-4AAA-BEB1-E752EDD811D0}" sibTransId="{EF69C4DA-0E17-4049-8746-74E778CAE047}"/>
    <dgm:cxn modelId="{81CAEEE5-3B25-49A6-8A71-15E9B5D434F0}" type="presOf" srcId="{EF69C4DA-0E17-4049-8746-74E778CAE047}" destId="{689F7B70-2A61-4964-BEB1-FAC7DF40E61B}" srcOrd="1" destOrd="0" presId="urn:microsoft.com/office/officeart/2005/8/layout/process1"/>
    <dgm:cxn modelId="{9438AAEB-0C62-42A6-B51F-0C62516A9702}" type="presOf" srcId="{EF69C4DA-0E17-4049-8746-74E778CAE047}" destId="{74508471-81AC-4267-8FA8-EB6BADFDC8D8}" srcOrd="0" destOrd="0" presId="urn:microsoft.com/office/officeart/2005/8/layout/process1"/>
    <dgm:cxn modelId="{2CDE9E98-CCBD-413E-8B54-19FA95A6D9B0}" type="presParOf" srcId="{2D030B18-9412-4229-A04C-18575B9E6930}" destId="{F474E8C8-4455-4519-8A07-97357ADF1150}" srcOrd="0" destOrd="0" presId="urn:microsoft.com/office/officeart/2005/8/layout/process1"/>
    <dgm:cxn modelId="{3442C4F0-9256-45D5-A75D-F04EE2CD9FFA}" type="presParOf" srcId="{2D030B18-9412-4229-A04C-18575B9E6930}" destId="{74508471-81AC-4267-8FA8-EB6BADFDC8D8}" srcOrd="1" destOrd="0" presId="urn:microsoft.com/office/officeart/2005/8/layout/process1"/>
    <dgm:cxn modelId="{4B784C7B-F553-4D4C-A305-C29A290F7469}" type="presParOf" srcId="{74508471-81AC-4267-8FA8-EB6BADFDC8D8}" destId="{689F7B70-2A61-4964-BEB1-FAC7DF40E61B}" srcOrd="0" destOrd="0" presId="urn:microsoft.com/office/officeart/2005/8/layout/process1"/>
    <dgm:cxn modelId="{630FB5FB-CA1D-4828-AE7A-0BA0975C0CC7}" type="presParOf" srcId="{2D030B18-9412-4229-A04C-18575B9E6930}" destId="{833EEF87-AF12-445A-AC5F-DF79F6ADADEF}" srcOrd="2" destOrd="0" presId="urn:microsoft.com/office/officeart/2005/8/layout/process1"/>
    <dgm:cxn modelId="{69CD963E-5CB4-462E-8C9B-88A64BB6E3B5}" type="presParOf" srcId="{2D030B18-9412-4229-A04C-18575B9E6930}" destId="{8FBE5443-F26C-42CD-868D-EEF350949BFE}" srcOrd="3" destOrd="0" presId="urn:microsoft.com/office/officeart/2005/8/layout/process1"/>
    <dgm:cxn modelId="{6203A7F9-64DF-409B-BE90-1EB7B4A919A0}" type="presParOf" srcId="{8FBE5443-F26C-42CD-868D-EEF350949BFE}" destId="{3749562F-039B-4E5F-AFC8-9B06F4131709}" srcOrd="0" destOrd="0" presId="urn:microsoft.com/office/officeart/2005/8/layout/process1"/>
    <dgm:cxn modelId="{D7F0BDD9-965F-42DB-9818-E022EA3551E4}" type="presParOf" srcId="{2D030B18-9412-4229-A04C-18575B9E6930}" destId="{AB3E6ECC-AD36-4938-9F22-A66F6738E73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4E8C8-4455-4519-8A07-97357ADF1150}">
      <dsp:nvSpPr>
        <dsp:cNvPr id="0" name=""/>
        <dsp:cNvSpPr/>
      </dsp:nvSpPr>
      <dsp:spPr>
        <a:xfrm>
          <a:off x="9510" y="63303"/>
          <a:ext cx="2842597" cy="3304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noProof="1">
              <a:solidFill>
                <a:schemeClr val="tx1"/>
              </a:solidFill>
              <a:latin typeface="Times"/>
              <a:cs typeface="Times"/>
            </a:rPr>
            <a:t>Структура бизнеса:</a:t>
          </a:r>
          <a:r>
            <a:rPr lang="en-US" sz="1600" kern="1200" noProof="1">
              <a:solidFill>
                <a:schemeClr val="tx1"/>
              </a:solidFill>
              <a:latin typeface="Times"/>
              <a:cs typeface="Times"/>
            </a:rPr>
            <a:t> Единоличное владение</a:t>
          </a:r>
        </a:p>
      </dsp:txBody>
      <dsp:txXfrm>
        <a:off x="92767" y="146560"/>
        <a:ext cx="2676083" cy="3138005"/>
      </dsp:txXfrm>
    </dsp:sp>
    <dsp:sp modelId="{74508471-81AC-4267-8FA8-EB6BADFDC8D8}">
      <dsp:nvSpPr>
        <dsp:cNvPr id="0" name=""/>
        <dsp:cNvSpPr/>
      </dsp:nvSpPr>
      <dsp:spPr>
        <a:xfrm>
          <a:off x="3136367" y="1363081"/>
          <a:ext cx="602630" cy="7049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136367" y="1504074"/>
        <a:ext cx="421841" cy="422978"/>
      </dsp:txXfrm>
    </dsp:sp>
    <dsp:sp modelId="{833EEF87-AF12-445A-AC5F-DF79F6ADADEF}">
      <dsp:nvSpPr>
        <dsp:cNvPr id="0" name=""/>
        <dsp:cNvSpPr/>
      </dsp:nvSpPr>
      <dsp:spPr>
        <a:xfrm>
          <a:off x="3989146" y="63303"/>
          <a:ext cx="2842597" cy="3304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noProof="1">
              <a:solidFill>
                <a:schemeClr val="tx1"/>
              </a:solidFill>
              <a:latin typeface="Times"/>
              <a:cs typeface="Times"/>
            </a:rPr>
            <a:t>Место нахождения:</a:t>
          </a:r>
          <a:r>
            <a:rPr lang="en-US" sz="1600" kern="1200" noProof="1">
              <a:solidFill>
                <a:schemeClr val="tx1"/>
              </a:solidFill>
              <a:latin typeface="Times"/>
              <a:cs typeface="Times"/>
            </a:rPr>
            <a:t> Нур-Султан. Услуги предоставляются онлайн. Таким образом, LMS можно использовать из любой точки мира.</a:t>
          </a:r>
          <a:endParaRPr lang="en-US" sz="1600" b="1" u="sng" kern="1200" noProof="1">
            <a:solidFill>
              <a:schemeClr val="tx1"/>
            </a:solidFill>
            <a:latin typeface="Times"/>
            <a:cs typeface="Times"/>
          </a:endParaRPr>
        </a:p>
      </dsp:txBody>
      <dsp:txXfrm>
        <a:off x="4072403" y="146560"/>
        <a:ext cx="2676083" cy="3138005"/>
      </dsp:txXfrm>
    </dsp:sp>
    <dsp:sp modelId="{8FBE5443-F26C-42CD-868D-EEF350949BFE}">
      <dsp:nvSpPr>
        <dsp:cNvPr id="0" name=""/>
        <dsp:cNvSpPr/>
      </dsp:nvSpPr>
      <dsp:spPr>
        <a:xfrm>
          <a:off x="7116003" y="1363081"/>
          <a:ext cx="602630" cy="7049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7116003" y="1504074"/>
        <a:ext cx="421841" cy="422978"/>
      </dsp:txXfrm>
    </dsp:sp>
    <dsp:sp modelId="{AB3E6ECC-AD36-4938-9F22-A66F6738E736}">
      <dsp:nvSpPr>
        <dsp:cNvPr id="0" name=""/>
        <dsp:cNvSpPr/>
      </dsp:nvSpPr>
      <dsp:spPr>
        <a:xfrm>
          <a:off x="7968783" y="63303"/>
          <a:ext cx="2842597" cy="3304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noProof="1">
              <a:solidFill>
                <a:schemeClr val="tx1"/>
              </a:solidFill>
              <a:latin typeface="Times"/>
              <a:cs typeface="Times"/>
            </a:rPr>
            <a:t>Услуги:</a:t>
          </a:r>
          <a:r>
            <a:rPr lang="en-US" sz="1600" kern="1200" noProof="1">
              <a:solidFill>
                <a:schemeClr val="tx1"/>
              </a:solidFill>
              <a:latin typeface="Times"/>
              <a:cs typeface="Times"/>
            </a:rPr>
            <a:t> Полностью интегрированная LMS. Курсы и занятия могут проводиться на трех языках: казахском, русском и английском. встроенная видеоконференцсвязь и планирование. Возможность принимать дебетовые и кредитные карты из любого места. Продавайте курсы в нескольких валютах, включая тенге, Рубли и Доллары США.</a:t>
          </a:r>
        </a:p>
      </dsp:txBody>
      <dsp:txXfrm>
        <a:off x="8052040" y="146560"/>
        <a:ext cx="2676083" cy="3138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1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6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8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1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3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6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3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2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3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1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8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4102" y="2152423"/>
            <a:ext cx="5887995" cy="23244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noProof="1">
                <a:solidFill>
                  <a:schemeClr val="accent1">
                    <a:lumMod val="50000"/>
                  </a:schemeClr>
                </a:solidFill>
                <a:latin typeface="Times"/>
                <a:ea typeface="+mn-lt"/>
                <a:cs typeface="+mn-lt"/>
              </a:rPr>
              <a:t>Система управления обучением</a:t>
            </a:r>
            <a:endParaRPr lang="en-US" sz="4400" b="1" noProof="1">
              <a:solidFill>
                <a:schemeClr val="accent1">
                  <a:lumMod val="50000"/>
                </a:schemeClr>
              </a:solidFill>
              <a:latin typeface="Times"/>
              <a:cs typeface="Segoe UI"/>
            </a:endParaRPr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1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7F8D33EF-B08D-4CA0-911A-6495205470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-93289" y="-433667"/>
            <a:ext cx="6444152" cy="645644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C59FF8-44F6-4416-9C75-C7AAFE85C331}"/>
              </a:ext>
            </a:extLst>
          </p:cNvPr>
          <p:cNvSpPr txBox="1"/>
          <p:nvPr/>
        </p:nvSpPr>
        <p:spPr>
          <a:xfrm>
            <a:off x="4724400" y="320039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1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" name="Rectangle 2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2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0E7C86-B8F8-4509-8E94-66DFEFCA1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i="1" noProof="1">
                <a:latin typeface="Times"/>
                <a:ea typeface="+mj-lt"/>
                <a:cs typeface="+mj-lt"/>
              </a:rPr>
              <a:t>Описание деятельности:</a:t>
            </a:r>
            <a:endParaRPr lang="en-US" sz="5400" b="1" i="1" noProof="1">
              <a:latin typeface="Times"/>
              <a:cs typeface="Calibri Light"/>
            </a:endParaRPr>
          </a:p>
        </p:txBody>
      </p:sp>
      <p:cxnSp>
        <p:nvCxnSpPr>
          <p:cNvPr id="34" name="Straight Connector 2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980FED-9DD4-4C82-9E29-9971D2689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995470"/>
              </p:ext>
            </p:extLst>
          </p:nvPr>
        </p:nvGraphicFramePr>
        <p:xfrm>
          <a:off x="683377" y="2599649"/>
          <a:ext cx="10820891" cy="3431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87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8DD87E-9CD2-4F20-8976-AA0DDF1D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Введение: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01CA1-77F6-4FFA-8595-9664F1416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/>
            <a:r>
              <a:rPr lang="en-US" sz="1400"/>
              <a:t>Virtua создает и строит высоко интерактивную LMS, которая позволяет клиентам планировать сеансы в реальном времени, создавать учебные материалы и онлайн-курсы. Просто оплатив доступную ежемесячную подписку, предприятия получат возможность создавать и продавать онлайн-курсы, проводить и управлять своими индивидуальными или групповыми занятиями с помощью нашего встроенного расписания и виртуальных классов. Мы также будем предоставлять услуги White label компаниям, которые планируют создавать и развивать свой собственный бренд.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3F9C31-5E27-4D06-BF22-56A607411C7A}"/>
              </a:ext>
            </a:extLst>
          </p:cNvPr>
          <p:cNvSpPr txBox="1"/>
          <p:nvPr/>
        </p:nvSpPr>
        <p:spPr>
          <a:xfrm>
            <a:off x="6570204" y="3671315"/>
            <a:ext cx="5057398" cy="25466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После тщательного изучения рынка мы обнаружили, что существует огромная потребность в онлайн платформах универсального магазина, которые позволили бы таким предприятиям, как школы и языковые центры, расти и захватывать гораздо более крупные зоны рынка за счет курсов и интерактивных сессий, проводимых на одной платформе, а не у нескольких поставщиков услуг. Это не только сэкономит им затраты на строительство или поддержание физического местоположения, но также даст преподавателю и ученику гибкость и удобство для обучения в удобное для них время и в удобном для них темпе.​</a:t>
            </a:r>
          </a:p>
        </p:txBody>
      </p:sp>
    </p:spTree>
    <p:extLst>
      <p:ext uri="{BB962C8B-B14F-4D97-AF65-F5344CB8AC3E}">
        <p14:creationId xmlns:p14="http://schemas.microsoft.com/office/powerpoint/2010/main" val="324179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9E733-E414-438C-9994-D17998A3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8" y="2408545"/>
            <a:ext cx="4900886" cy="1664071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2900" b="1" u="sng" dirty="0" err="1">
                <a:latin typeface="Calibri"/>
                <a:cs typeface="Segoe UI"/>
              </a:rPr>
              <a:t>Наши</a:t>
            </a:r>
            <a:r>
              <a:rPr lang="en-US" sz="2900" b="1" u="sng" dirty="0">
                <a:latin typeface="Calibri"/>
                <a:cs typeface="Segoe UI"/>
              </a:rPr>
              <a:t> </a:t>
            </a:r>
            <a:r>
              <a:rPr lang="en-US" sz="2900" b="1" u="sng" dirty="0" err="1">
                <a:latin typeface="Calibri"/>
                <a:cs typeface="Segoe UI"/>
              </a:rPr>
              <a:t>продукты</a:t>
            </a:r>
            <a:r>
              <a:rPr lang="en-US" sz="2900" b="1" u="sng" dirty="0">
                <a:latin typeface="Calibri"/>
                <a:cs typeface="Segoe UI"/>
              </a:rPr>
              <a:t> и </a:t>
            </a:r>
            <a:r>
              <a:rPr lang="en-US" sz="2900" b="1" u="sng" dirty="0" err="1">
                <a:latin typeface="Calibri"/>
                <a:cs typeface="Segoe UI"/>
              </a:rPr>
              <a:t>сервисы</a:t>
            </a:r>
            <a:r>
              <a:rPr lang="en-US" sz="2900" b="1" dirty="0">
                <a:latin typeface="Calibri"/>
                <a:cs typeface="Segoe UI"/>
              </a:rPr>
              <a:t>:</a:t>
            </a:r>
            <a:r>
              <a:rPr lang="en-US" sz="2900" dirty="0">
                <a:solidFill>
                  <a:schemeClr val="tx2"/>
                </a:solidFill>
                <a:latin typeface="Calibri"/>
                <a:cs typeface="Segoe UI"/>
              </a:rPr>
              <a:t> </a:t>
            </a:r>
            <a:endParaRPr lang="en-US" sz="2900">
              <a:solidFill>
                <a:schemeClr val="tx2"/>
              </a:solidFill>
              <a:latin typeface="Calibri"/>
              <a:ea typeface="+mj-lt"/>
              <a:cs typeface="+mj-lt"/>
            </a:endParaRPr>
          </a:p>
          <a:p>
            <a:endParaRPr lang="en-US" sz="31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BA078-A3C4-4082-A058-F5C8E297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0930" y="551346"/>
            <a:ext cx="5775809" cy="5762989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 err="1">
                <a:ea typeface="+mn-lt"/>
                <a:cs typeface="+mn-lt"/>
              </a:rPr>
              <a:t>Встроенная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видеоконференция</a:t>
            </a:r>
            <a:endParaRPr lang="en-US" sz="2200">
              <a:cs typeface="Segoe UI"/>
            </a:endParaRPr>
          </a:p>
          <a:p>
            <a:r>
              <a:rPr lang="en-US" sz="2200" dirty="0" err="1">
                <a:ea typeface="+mn-lt"/>
                <a:cs typeface="+mn-lt"/>
              </a:rPr>
              <a:t>Система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онлайн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платежей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en-US" sz="2200">
              <a:cs typeface="Segoe UI"/>
            </a:endParaRPr>
          </a:p>
          <a:p>
            <a:r>
              <a:rPr lang="en-US" sz="2200" dirty="0" err="1">
                <a:ea typeface="+mn-lt"/>
                <a:cs typeface="+mn-lt"/>
              </a:rPr>
              <a:t>Трехязычность</a:t>
            </a:r>
            <a:r>
              <a:rPr lang="en-US" sz="2200" dirty="0">
                <a:ea typeface="+mn-lt"/>
                <a:cs typeface="+mn-lt"/>
              </a:rPr>
              <a:t> ( KZ, EN, RU) </a:t>
            </a:r>
            <a:endParaRPr lang="en-US" sz="2200">
              <a:cs typeface="Segoe UI"/>
            </a:endParaRPr>
          </a:p>
          <a:p>
            <a:r>
              <a:rPr lang="en-US" sz="2200" dirty="0" err="1">
                <a:ea typeface="+mn-lt"/>
                <a:cs typeface="+mn-lt"/>
              </a:rPr>
              <a:t>Аналитика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продаж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en-US" sz="2200">
              <a:cs typeface="Segoe UI"/>
            </a:endParaRPr>
          </a:p>
          <a:p>
            <a:r>
              <a:rPr lang="en-US" sz="2200" dirty="0" err="1">
                <a:ea typeface="+mn-lt"/>
                <a:cs typeface="+mn-lt"/>
              </a:rPr>
              <a:t>Брендирование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dirty="0" err="1">
                <a:ea typeface="+mn-lt"/>
                <a:cs typeface="+mn-lt"/>
              </a:rPr>
              <a:t>лого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бизнеса</a:t>
            </a:r>
            <a:r>
              <a:rPr lang="en-US" sz="2200" dirty="0">
                <a:ea typeface="+mn-lt"/>
                <a:cs typeface="+mn-lt"/>
              </a:rPr>
              <a:t>  </a:t>
            </a:r>
            <a:endParaRPr lang="en-US" sz="2200">
              <a:cs typeface="Segoe UI"/>
            </a:endParaRPr>
          </a:p>
          <a:p>
            <a:r>
              <a:rPr lang="en-US" sz="2200" dirty="0" err="1">
                <a:ea typeface="+mn-lt"/>
                <a:cs typeface="+mn-lt"/>
              </a:rPr>
              <a:t>Сервис</a:t>
            </a:r>
            <a:r>
              <a:rPr lang="en-US" sz="2200" dirty="0">
                <a:ea typeface="+mn-lt"/>
                <a:cs typeface="+mn-lt"/>
              </a:rPr>
              <a:t> White Label ( </a:t>
            </a:r>
            <a:r>
              <a:rPr lang="en-US" sz="2200" dirty="0" err="1">
                <a:ea typeface="+mn-lt"/>
                <a:cs typeface="+mn-lt"/>
              </a:rPr>
              <a:t>Ваш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домейн</a:t>
            </a:r>
            <a:r>
              <a:rPr lang="en-US" sz="2200" dirty="0">
                <a:ea typeface="+mn-lt"/>
                <a:cs typeface="+mn-lt"/>
              </a:rPr>
              <a:t>)</a:t>
            </a:r>
            <a:endParaRPr lang="en-US" sz="2200">
              <a:cs typeface="Segoe UI"/>
            </a:endParaRPr>
          </a:p>
          <a:p>
            <a:r>
              <a:rPr lang="en-US" sz="2200" dirty="0">
                <a:ea typeface="+mn-lt"/>
                <a:cs typeface="+mn-lt"/>
              </a:rPr>
              <a:t>Возможность </a:t>
            </a:r>
            <a:r>
              <a:rPr lang="en-US" sz="2200" dirty="0" err="1">
                <a:ea typeface="+mn-lt"/>
                <a:cs typeface="+mn-lt"/>
              </a:rPr>
              <a:t>настройки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уведомлении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dirty="0" err="1">
                <a:ea typeface="+mn-lt"/>
                <a:cs typeface="+mn-lt"/>
              </a:rPr>
              <a:t>коммуникации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en-US" sz="2200">
              <a:cs typeface="Segoe UI"/>
            </a:endParaRPr>
          </a:p>
          <a:p>
            <a:r>
              <a:rPr lang="en-US" sz="2200" dirty="0">
                <a:ea typeface="+mn-lt"/>
                <a:cs typeface="+mn-lt"/>
              </a:rPr>
              <a:t>Возможность </a:t>
            </a:r>
            <a:r>
              <a:rPr lang="en-US" sz="2200" dirty="0" err="1">
                <a:ea typeface="+mn-lt"/>
                <a:cs typeface="+mn-lt"/>
              </a:rPr>
              <a:t>интеграции</a:t>
            </a:r>
            <a:r>
              <a:rPr lang="en-US" sz="2200" dirty="0">
                <a:ea typeface="+mn-lt"/>
                <a:cs typeface="+mn-lt"/>
              </a:rPr>
              <a:t> с </a:t>
            </a:r>
            <a:r>
              <a:rPr lang="en-US" sz="2200" dirty="0" err="1">
                <a:ea typeface="+mn-lt"/>
                <a:cs typeface="+mn-lt"/>
              </a:rPr>
              <a:t>любыми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приложениями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dirty="0" err="1">
                <a:ea typeface="+mn-lt"/>
                <a:cs typeface="+mn-lt"/>
              </a:rPr>
              <a:t>программным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обеспечением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en-US" sz="2200">
              <a:cs typeface="Segoe UI"/>
            </a:endParaRPr>
          </a:p>
          <a:p>
            <a:r>
              <a:rPr lang="en-US" sz="2200" dirty="0" err="1">
                <a:ea typeface="+mn-lt"/>
                <a:cs typeface="+mn-lt"/>
              </a:rPr>
              <a:t>Мультивалютность</a:t>
            </a:r>
            <a:r>
              <a:rPr lang="en-US" sz="2200" dirty="0">
                <a:ea typeface="+mn-lt"/>
                <a:cs typeface="+mn-lt"/>
              </a:rPr>
              <a:t> </a:t>
            </a:r>
            <a:endParaRPr lang="en-US" sz="2200">
              <a:cs typeface="Segoe UI"/>
            </a:endParaRPr>
          </a:p>
          <a:p>
            <a:r>
              <a:rPr lang="en-US" sz="2200" dirty="0">
                <a:ea typeface="+mn-lt"/>
                <a:cs typeface="+mn-lt"/>
              </a:rPr>
              <a:t>Cloud Based LMS ( </a:t>
            </a:r>
            <a:r>
              <a:rPr lang="en-US" sz="2200" dirty="0" err="1">
                <a:ea typeface="+mn-lt"/>
                <a:cs typeface="+mn-lt"/>
              </a:rPr>
              <a:t>сделана</a:t>
            </a:r>
            <a:r>
              <a:rPr lang="en-US" sz="2200" dirty="0">
                <a:ea typeface="+mn-lt"/>
                <a:cs typeface="+mn-lt"/>
              </a:rPr>
              <a:t> с 0, </a:t>
            </a:r>
            <a:r>
              <a:rPr lang="en-US" sz="2200" dirty="0" err="1">
                <a:ea typeface="+mn-lt"/>
                <a:cs typeface="+mn-lt"/>
              </a:rPr>
              <a:t>не</a:t>
            </a:r>
            <a:r>
              <a:rPr lang="en-US" sz="2200" dirty="0">
                <a:ea typeface="+mn-lt"/>
                <a:cs typeface="+mn-lt"/>
              </a:rPr>
              <a:t> plugin)</a:t>
            </a:r>
            <a:endParaRPr lang="en-US" sz="2200">
              <a:cs typeface="Segoe UI"/>
            </a:endParaRPr>
          </a:p>
          <a:p>
            <a:endParaRPr lang="en-US" sz="2000" dirty="0">
              <a:solidFill>
                <a:schemeClr val="tx2"/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44526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4B9C-027A-4EC2-9C39-EA5183C2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6691" y="2181234"/>
            <a:ext cx="5723382" cy="1096226"/>
          </a:xfrm>
        </p:spPr>
        <p:txBody>
          <a:bodyPr>
            <a:normAutofit/>
          </a:bodyPr>
          <a:lstStyle/>
          <a:p>
            <a:pPr algn="ctr"/>
            <a:r>
              <a:rPr lang="en-US" sz="3000" b="1" u="sng" dirty="0">
                <a:ea typeface="+mj-lt"/>
                <a:cs typeface="+mj-lt"/>
              </a:rPr>
              <a:t>ФИНАНСОВЫЙ ПРОГНОЗ</a:t>
            </a:r>
            <a:r>
              <a:rPr lang="en-US" sz="3000" b="1" dirty="0">
                <a:solidFill>
                  <a:schemeClr val="tx2"/>
                </a:solidFill>
                <a:ea typeface="+mj-lt"/>
                <a:cs typeface="+mj-lt"/>
              </a:rPr>
              <a:t>:</a:t>
            </a:r>
            <a:endParaRPr lang="en-US" sz="3000" b="1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1A60B-AE5C-4D06-AC47-112F30BD6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797" y="3668268"/>
            <a:ext cx="8924734" cy="227428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sz="2200" dirty="0" err="1">
                <a:ea typeface="+mn-lt"/>
                <a:cs typeface="+mn-lt"/>
              </a:rPr>
              <a:t>Финансовые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прогнозы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созданию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платформы</a:t>
            </a:r>
            <a:r>
              <a:rPr lang="en-US" sz="2200" dirty="0">
                <a:ea typeface="+mn-lt"/>
                <a:cs typeface="+mn-lt"/>
              </a:rPr>
              <a:t> LMS </a:t>
            </a:r>
            <a:r>
              <a:rPr lang="en-US" sz="2200" dirty="0" err="1">
                <a:ea typeface="+mn-lt"/>
                <a:cs typeface="+mn-lt"/>
              </a:rPr>
              <a:t>для</a:t>
            </a:r>
            <a:r>
              <a:rPr lang="en-US" sz="2200" dirty="0">
                <a:ea typeface="+mn-lt"/>
                <a:cs typeface="+mn-lt"/>
              </a:rPr>
              <a:t> Virtua </a:t>
            </a:r>
            <a:r>
              <a:rPr lang="en-US" sz="2200" dirty="0" err="1">
                <a:ea typeface="+mn-lt"/>
                <a:cs typeface="+mn-lt"/>
              </a:rPr>
              <a:t>приведены</a:t>
            </a:r>
            <a:r>
              <a:rPr lang="en-US" sz="2200" dirty="0">
                <a:ea typeface="+mn-lt"/>
                <a:cs typeface="+mn-lt"/>
              </a:rPr>
              <a:t> в </a:t>
            </a:r>
            <a:r>
              <a:rPr lang="en-US" sz="2200" dirty="0" err="1">
                <a:ea typeface="+mn-lt"/>
                <a:cs typeface="+mn-lt"/>
              </a:rPr>
              <a:t>таблице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ниже</a:t>
            </a:r>
            <a:r>
              <a:rPr lang="en-US" sz="2200" dirty="0">
                <a:ea typeface="+mn-lt"/>
                <a:cs typeface="+mn-lt"/>
              </a:rPr>
              <a:t>. </a:t>
            </a:r>
            <a:r>
              <a:rPr lang="en-US" sz="2200" dirty="0" err="1">
                <a:ea typeface="+mn-lt"/>
                <a:cs typeface="+mn-lt"/>
              </a:rPr>
              <a:t>Эти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цифры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учитывают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прогнозируемые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онлайн-продажи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dirty="0" err="1">
                <a:ea typeface="+mn-lt"/>
                <a:cs typeface="+mn-lt"/>
              </a:rPr>
              <a:t>потребности</a:t>
            </a:r>
            <a:r>
              <a:rPr lang="en-US" sz="2200" dirty="0">
                <a:ea typeface="+mn-lt"/>
                <a:cs typeface="+mn-lt"/>
              </a:rPr>
              <a:t> в </a:t>
            </a:r>
            <a:r>
              <a:rPr lang="en-US" sz="2200" dirty="0" err="1">
                <a:ea typeface="+mn-lt"/>
                <a:cs typeface="+mn-lt"/>
              </a:rPr>
              <a:t>персонале</a:t>
            </a:r>
            <a:r>
              <a:rPr lang="en-US" sz="2200" dirty="0">
                <a:ea typeface="+mn-lt"/>
                <a:cs typeface="+mn-lt"/>
              </a:rPr>
              <a:t>.</a:t>
            </a:r>
            <a:endParaRPr lang="en-US" sz="2200" dirty="0">
              <a:cs typeface="Calibri"/>
            </a:endParaRPr>
          </a:p>
          <a:p>
            <a:pPr marL="0" indent="0" algn="just">
              <a:buNone/>
            </a:pPr>
            <a:endParaRPr lang="en-US" sz="2200" dirty="0">
              <a:ea typeface="+mn-lt"/>
              <a:cs typeface="+mn-lt"/>
            </a:endParaRPr>
          </a:p>
          <a:p>
            <a:pPr algn="just"/>
            <a:r>
              <a:rPr lang="en-US" sz="2200" dirty="0">
                <a:ea typeface="+mn-lt"/>
                <a:cs typeface="+mn-lt"/>
              </a:rPr>
              <a:t>(</a:t>
            </a:r>
            <a:r>
              <a:rPr lang="en-US" sz="2200" dirty="0" err="1">
                <a:ea typeface="+mn-lt"/>
                <a:cs typeface="+mn-lt"/>
              </a:rPr>
              <a:t>Примечание</a:t>
            </a:r>
            <a:r>
              <a:rPr lang="en-US" sz="2200" dirty="0">
                <a:ea typeface="+mn-lt"/>
                <a:cs typeface="+mn-lt"/>
              </a:rPr>
              <a:t>: </a:t>
            </a:r>
            <a:r>
              <a:rPr lang="en-US" sz="2200" dirty="0" err="1">
                <a:ea typeface="+mn-lt"/>
                <a:cs typeface="+mn-lt"/>
              </a:rPr>
              <a:t>прогнозы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доходов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очень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консервативны</a:t>
            </a:r>
            <a:r>
              <a:rPr lang="en-US" sz="2200" dirty="0">
                <a:ea typeface="+mn-lt"/>
                <a:cs typeface="+mn-lt"/>
              </a:rPr>
              <a:t> и </a:t>
            </a:r>
            <a:r>
              <a:rPr lang="en-US" sz="2200" dirty="0" err="1">
                <a:ea typeface="+mn-lt"/>
                <a:cs typeface="+mn-lt"/>
              </a:rPr>
              <a:t>основаны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на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минимальных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ожидаемых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ежемесячных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подписках</a:t>
            </a:r>
            <a:r>
              <a:rPr lang="en-US" sz="2200" dirty="0">
                <a:ea typeface="+mn-lt"/>
                <a:cs typeface="+mn-lt"/>
              </a:rPr>
              <a:t>)</a:t>
            </a:r>
            <a:endParaRPr lang="en-US" sz="2200">
              <a:cs typeface="Segoe UI"/>
            </a:endParaRPr>
          </a:p>
          <a:p>
            <a:endParaRPr lang="en-US" sz="1900">
              <a:solidFill>
                <a:schemeClr val="tx2"/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49540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929AB30A-48EB-4ABB-BE2C-3C27093ACD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9506" y="1825625"/>
            <a:ext cx="6132988" cy="4351338"/>
          </a:xfrm>
        </p:spPr>
      </p:pic>
    </p:spTree>
    <p:extLst>
      <p:ext uri="{BB962C8B-B14F-4D97-AF65-F5344CB8AC3E}">
        <p14:creationId xmlns:p14="http://schemas.microsoft.com/office/powerpoint/2010/main" val="305794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E529-B114-4CD8-8ADD-D4C259DA0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212" y="1969610"/>
            <a:ext cx="8654014" cy="647070"/>
          </a:xfrm>
        </p:spPr>
        <p:txBody>
          <a:bodyPr anchor="b">
            <a:normAutofit/>
          </a:bodyPr>
          <a:lstStyle/>
          <a:p>
            <a:pPr algn="ctr"/>
            <a:r>
              <a:rPr lang="en-US" sz="3600" b="1" u="sng" dirty="0">
                <a:ea typeface="+mj-lt"/>
                <a:cs typeface="+mj-lt"/>
              </a:rPr>
              <a:t>Цена и </a:t>
            </a:r>
            <a:r>
              <a:rPr lang="en-US" sz="3600" b="1" u="sng" dirty="0" err="1">
                <a:ea typeface="+mj-lt"/>
                <a:cs typeface="+mj-lt"/>
              </a:rPr>
              <a:t>условия</a:t>
            </a:r>
            <a:r>
              <a:rPr lang="en-US" sz="3600" b="1" u="sng" dirty="0">
                <a:ea typeface="+mj-lt"/>
                <a:cs typeface="+mj-lt"/>
              </a:rPr>
              <a:t> </a:t>
            </a:r>
            <a:r>
              <a:rPr lang="en-US" sz="3600" b="1" u="sng" dirty="0" err="1">
                <a:ea typeface="+mj-lt"/>
                <a:cs typeface="+mj-lt"/>
              </a:rPr>
              <a:t>предложения</a:t>
            </a:r>
            <a:r>
              <a:rPr lang="en-US" sz="3600" b="1" dirty="0">
                <a:solidFill>
                  <a:schemeClr val="tx2"/>
                </a:solidFill>
                <a:ea typeface="+mj-lt"/>
                <a:cs typeface="+mj-lt"/>
              </a:rPr>
              <a:t>:</a:t>
            </a:r>
            <a:endParaRPr lang="en-US" sz="3600" b="1" dirty="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0963-5719-4BD6-8C3F-16BCFDBE1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10501602" cy="3455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US" sz="2200" dirty="0" err="1">
                <a:ea typeface="+mn-lt"/>
                <a:cs typeface="+mn-lt"/>
              </a:rPr>
              <a:t>Спрашивая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цену</a:t>
            </a:r>
            <a:r>
              <a:rPr lang="en-US" sz="2200" dirty="0">
                <a:ea typeface="+mn-lt"/>
                <a:cs typeface="+mn-lt"/>
              </a:rPr>
              <a:t>: </a:t>
            </a:r>
            <a:r>
              <a:rPr lang="en-US" sz="2200" b="1" dirty="0">
                <a:ea typeface="+mn-lt"/>
                <a:cs typeface="+mn-lt"/>
              </a:rPr>
              <a:t>10,000,000 </a:t>
            </a:r>
            <a:r>
              <a:rPr lang="en-US" sz="2200" b="1" dirty="0" err="1">
                <a:ea typeface="+mn-lt"/>
                <a:cs typeface="+mn-lt"/>
              </a:rPr>
              <a:t>Тенге</a:t>
            </a:r>
            <a:r>
              <a:rPr lang="en-US" sz="2200" b="1" dirty="0">
                <a:ea typeface="+mn-lt"/>
                <a:cs typeface="+mn-lt"/>
              </a:rPr>
              <a:t>.</a:t>
            </a:r>
            <a:r>
              <a:rPr lang="en-US" sz="22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en-US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         </a:t>
            </a:r>
            <a:r>
              <a:rPr lang="en-US" sz="2200" b="1" u="sng" dirty="0">
                <a:ea typeface="+mn-lt"/>
                <a:cs typeface="+mn-lt"/>
              </a:rPr>
              <a:t>Цена </a:t>
            </a:r>
            <a:r>
              <a:rPr lang="en-US" sz="2200" b="1" u="sng" dirty="0" err="1">
                <a:ea typeface="+mn-lt"/>
                <a:cs typeface="+mn-lt"/>
              </a:rPr>
              <a:t>включает</a:t>
            </a:r>
            <a:r>
              <a:rPr lang="en-US" sz="2200" b="1" dirty="0">
                <a:ea typeface="+mn-lt"/>
                <a:cs typeface="+mn-lt"/>
              </a:rPr>
              <a:t>:</a:t>
            </a:r>
            <a:endParaRPr lang="en-US" sz="2200" b="1">
              <a:cs typeface="Calibri"/>
            </a:endParaRPr>
          </a:p>
          <a:p>
            <a:pPr marL="514350" indent="-514350" algn="just">
              <a:buAutoNum type="arabicPeriod"/>
            </a:pPr>
            <a:r>
              <a:rPr lang="en-US" sz="2200" dirty="0" err="1">
                <a:ea typeface="+mn-lt"/>
                <a:cs typeface="+mn-lt"/>
              </a:rPr>
              <a:t>Передача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лицензии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dirty="0" err="1">
                <a:ea typeface="+mn-lt"/>
                <a:cs typeface="+mn-lt"/>
              </a:rPr>
              <a:t>права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собственности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на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dirty="0" err="1">
                <a:ea typeface="+mn-lt"/>
                <a:cs typeface="+mn-lt"/>
              </a:rPr>
              <a:t>домен</a:t>
            </a:r>
            <a:endParaRPr lang="en-US" sz="2200" dirty="0">
              <a:cs typeface="Calibri" panose="020F0502020204030204"/>
            </a:endParaRPr>
          </a:p>
          <a:p>
            <a:pPr marL="514350" indent="-514350" algn="just">
              <a:buAutoNum type="arabicPeriod"/>
            </a:pPr>
            <a:r>
              <a:rPr lang="en-US" sz="2200" err="1">
                <a:ea typeface="+mn-lt"/>
                <a:cs typeface="+mn-lt"/>
              </a:rPr>
              <a:t>коды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err="1">
                <a:ea typeface="+mn-lt"/>
                <a:cs typeface="+mn-lt"/>
              </a:rPr>
              <a:t>доступ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ко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всем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файлам</a:t>
            </a:r>
            <a:r>
              <a:rPr lang="en-US" sz="2200" dirty="0">
                <a:ea typeface="+mn-lt"/>
                <a:cs typeface="+mn-lt"/>
              </a:rPr>
              <a:t> LMS</a:t>
            </a:r>
            <a:endParaRPr lang="en-US" sz="2200">
              <a:cs typeface="Calibri" panose="020F0502020204030204"/>
            </a:endParaRPr>
          </a:p>
          <a:p>
            <a:pPr marL="514350" indent="-514350" algn="just">
              <a:buAutoNum type="arabicPeriod"/>
            </a:pPr>
            <a:r>
              <a:rPr lang="en-US" sz="2200" err="1">
                <a:ea typeface="+mn-lt"/>
                <a:cs typeface="+mn-lt"/>
              </a:rPr>
              <a:t>Бесплатная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техническая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поддержка</a:t>
            </a:r>
            <a:r>
              <a:rPr lang="en-US" sz="2200" dirty="0">
                <a:ea typeface="+mn-lt"/>
                <a:cs typeface="+mn-lt"/>
              </a:rPr>
              <a:t> в </a:t>
            </a:r>
            <a:r>
              <a:rPr lang="en-US" sz="2200" err="1">
                <a:ea typeface="+mn-lt"/>
                <a:cs typeface="+mn-lt"/>
              </a:rPr>
              <a:t>течение</a:t>
            </a:r>
            <a:r>
              <a:rPr lang="en-US" sz="2200" dirty="0">
                <a:ea typeface="+mn-lt"/>
                <a:cs typeface="+mn-lt"/>
              </a:rPr>
              <a:t> 1 </a:t>
            </a:r>
            <a:r>
              <a:rPr lang="en-US" sz="2200" err="1">
                <a:ea typeface="+mn-lt"/>
                <a:cs typeface="+mn-lt"/>
              </a:rPr>
              <a:t>месяца</a:t>
            </a:r>
            <a:r>
              <a:rPr lang="en-US" sz="2200" dirty="0">
                <a:ea typeface="+mn-lt"/>
                <a:cs typeface="+mn-lt"/>
              </a:rPr>
              <a:t>: </a:t>
            </a:r>
            <a:r>
              <a:rPr lang="en-US" sz="2200" err="1">
                <a:ea typeface="+mn-lt"/>
                <a:cs typeface="+mn-lt"/>
              </a:rPr>
              <a:t>включает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незначительные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изменения</a:t>
            </a:r>
            <a:r>
              <a:rPr lang="en-US" sz="2200" dirty="0">
                <a:ea typeface="+mn-lt"/>
                <a:cs typeface="+mn-lt"/>
              </a:rPr>
              <a:t> в </a:t>
            </a:r>
            <a:r>
              <a:rPr lang="en-US" sz="2200" err="1">
                <a:ea typeface="+mn-lt"/>
                <a:cs typeface="+mn-lt"/>
              </a:rPr>
              <a:t>функциях</a:t>
            </a:r>
            <a:r>
              <a:rPr lang="en-US" sz="2200" dirty="0">
                <a:ea typeface="+mn-lt"/>
                <a:cs typeface="+mn-lt"/>
              </a:rPr>
              <a:t> LMS и </a:t>
            </a:r>
            <a:r>
              <a:rPr lang="en-US" sz="2200" err="1">
                <a:ea typeface="+mn-lt"/>
                <a:cs typeface="+mn-lt"/>
              </a:rPr>
              <a:t>дизайне</a:t>
            </a:r>
            <a:r>
              <a:rPr lang="en-US" sz="2200" dirty="0">
                <a:ea typeface="+mn-lt"/>
                <a:cs typeface="+mn-lt"/>
              </a:rPr>
              <a:t>. </a:t>
            </a:r>
            <a:r>
              <a:rPr lang="en-US" sz="2200" err="1">
                <a:ea typeface="+mn-lt"/>
                <a:cs typeface="+mn-lt"/>
              </a:rPr>
              <a:t>Или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любые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технические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проблемы</a:t>
            </a:r>
            <a:r>
              <a:rPr lang="en-US" sz="2200" dirty="0">
                <a:ea typeface="+mn-lt"/>
                <a:cs typeface="+mn-lt"/>
              </a:rPr>
              <a:t>, </a:t>
            </a:r>
            <a:r>
              <a:rPr lang="en-US" sz="2200" err="1">
                <a:ea typeface="+mn-lt"/>
                <a:cs typeface="+mn-lt"/>
              </a:rPr>
              <a:t>которые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могут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возникнуть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во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время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тестирования</a:t>
            </a:r>
            <a:r>
              <a:rPr lang="en-US" sz="2200" dirty="0">
                <a:ea typeface="+mn-lt"/>
                <a:cs typeface="+mn-lt"/>
              </a:rPr>
              <a:t> и </a:t>
            </a:r>
            <a:r>
              <a:rPr lang="en-US" sz="2200" err="1">
                <a:ea typeface="+mn-lt"/>
                <a:cs typeface="+mn-lt"/>
              </a:rPr>
              <a:t>передачи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права</a:t>
            </a:r>
            <a:r>
              <a:rPr lang="en-US" sz="2200" dirty="0">
                <a:ea typeface="+mn-lt"/>
                <a:cs typeface="+mn-lt"/>
              </a:rPr>
              <a:t> </a:t>
            </a:r>
            <a:r>
              <a:rPr lang="en-US" sz="2200" err="1">
                <a:ea typeface="+mn-lt"/>
                <a:cs typeface="+mn-lt"/>
              </a:rPr>
              <a:t>собственности</a:t>
            </a:r>
            <a:r>
              <a:rPr lang="en-US" sz="2200" dirty="0">
                <a:ea typeface="+mn-lt"/>
                <a:cs typeface="+mn-lt"/>
              </a:rPr>
              <a:t>.</a:t>
            </a:r>
            <a:endParaRPr lang="en-US" sz="2200">
              <a:cs typeface="Calibri" panose="020F0502020204030204"/>
            </a:endParaRPr>
          </a:p>
          <a:p>
            <a:pPr marL="0" indent="0">
              <a:buNone/>
            </a:pPr>
            <a:endParaRPr lang="en-US" sz="1700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700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700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1700">
              <a:solidFill>
                <a:schemeClr val="tx2"/>
              </a:solidFill>
              <a:ea typeface="+mn-lt"/>
              <a:cs typeface="+mn-lt"/>
            </a:endParaRPr>
          </a:p>
          <a:p>
            <a:endParaRPr lang="en-US" sz="1700">
              <a:solidFill>
                <a:schemeClr val="tx2"/>
              </a:solidFill>
              <a:ea typeface="+mn-lt"/>
              <a:cs typeface="+mn-lt"/>
            </a:endParaRPr>
          </a:p>
          <a:p>
            <a:endParaRPr lang="en-US" sz="1700">
              <a:solidFill>
                <a:schemeClr val="tx2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468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Описание деятельности:</vt:lpstr>
      <vt:lpstr>Введение:</vt:lpstr>
      <vt:lpstr>Наши продукты и сервисы:  </vt:lpstr>
      <vt:lpstr>ФИНАНСОВЫЙ ПРОГНОЗ:</vt:lpstr>
      <vt:lpstr>Презентация PowerPoint</vt:lpstr>
      <vt:lpstr>Цена и условия предложения: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416</cp:revision>
  <dcterms:created xsi:type="dcterms:W3CDTF">2014-08-26T23:43:54Z</dcterms:created>
  <dcterms:modified xsi:type="dcterms:W3CDTF">2021-10-26T09:44:24Z</dcterms:modified>
</cp:coreProperties>
</file>