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68" r:id="rId4"/>
    <p:sldId id="258" r:id="rId5"/>
    <p:sldId id="261" r:id="rId6"/>
    <p:sldId id="259" r:id="rId7"/>
    <p:sldId id="260" r:id="rId8"/>
    <p:sldId id="262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7C80"/>
    <a:srgbClr val="FFA19E"/>
    <a:srgbClr val="ECCCB7"/>
    <a:srgbClr val="F6C8E2"/>
    <a:srgbClr val="FFFFFF"/>
    <a:srgbClr val="FEFCFD"/>
    <a:srgbClr val="F7F7F7"/>
    <a:srgbClr val="FFFBFC"/>
    <a:srgbClr val="EFB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2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FE70-4566-4A85-8878-979639E49EC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87798-AA6D-4090-A2FB-50728DC62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1A4D6-3ECA-4A0C-8A4F-F10A28FC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0DF73B-55A6-4C96-871A-7C51338B3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D9BB4-8AAD-4C89-B75E-F89B2542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92515F-64B1-4B54-80FD-1155BE8E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8C34C-3302-4570-AEDB-CA8E3BB2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7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7966B-96CF-42BF-B066-3A5EC9AE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BA2098-97D8-43D0-A83A-B6829BC73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F7D465-8C3F-4552-803C-48C025CE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271962-8038-4ACC-8B3F-DAC94022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38A0B-9DAB-4368-9E16-0142EB24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8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30BE9D-516B-4854-A5F3-F8DCF5DC3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B794C5-8662-401E-B381-722B1C953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6E3AE-70FA-4BF3-B09C-B6453480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EF413E-D8B8-441F-A676-15C414E7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1E84-8E7D-4B83-81C1-87DF6F78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7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0BE57-D834-4852-B6EF-7472B960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12D24-DD18-4208-AA1E-8038C83A5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3085D3-8EA0-474B-9FA6-679BCA46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B5EAB-5D1E-41E9-8549-02E7C28E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853772-8B27-4D49-9C98-2160B957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0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B2542-E3E1-4800-89BF-F6E976AC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8A3A3-8A7F-4287-BFAB-D3A96C07D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77961-8745-4535-B7BE-FC9FFECD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D20B6-5638-475D-8A7E-D555B7B8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FCE3A-0FB9-4C2F-9348-588479C8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5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83AE5-95F8-42BF-A40B-8302A223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B087A-2110-434C-9E78-CB0746F07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71183B-B48D-491D-AFF2-05DC1E3EC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57E58E-7BA6-4A5C-975D-463F16C2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D2E8EA-F828-4E5A-B2BC-060E6568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683C38-D010-4327-AEF8-39DD0443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F8695-051C-448D-B81B-897C68DC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16B9F8-817D-4552-B352-CE1F511ED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07DB72-E517-4918-B2A5-0C7F3B947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30274F-232E-4593-B6E3-94CF22100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B65062-A29C-4E31-A0A2-1B0D3A81C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93BC97-5AF7-4346-84D8-DD48968C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EC06D2-7BC1-46B9-8C78-DE84C5A0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677610-7114-4469-8DF7-89ABE7D3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1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CF1CD-BC32-44FA-A235-98F0F9F4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8E7154-EE6C-4A2D-B840-B5504C0F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5F440E-A776-4472-AB95-8CB37AF2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576AFA-D008-4E70-845D-A4FBCAF6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8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4C307C-7771-4F11-B309-AA96A5F3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094492-53A6-47B8-A240-2F060F2D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E86A14-4C6C-459A-9BE7-06A2A23B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5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250A4-E056-41B6-9CDE-18DF01EE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9E39F-A661-4A4D-8584-78B15CDE4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45906E-C8DD-4A2B-BCB0-8C371B896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2386E2-CFD8-4C62-8627-0A798F91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035306-517A-4447-A57A-15BEE456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0F903-B502-4FB9-93C9-622CEE9E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0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7018E-CDA2-4A83-A020-5F771FF9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3949C0-7841-4718-B562-4E88122C8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44CF2-C473-479C-803F-A6911526A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066E27-5CE0-44F2-A174-25E3D33D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A6706F-F8D9-4D42-82D9-0CACCB50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019754-F8E4-4202-A36F-F5DB0C14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1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E5FEE-F5B9-47F5-9D3B-9D5E1821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8FCC6F-5776-481C-9407-A01DAEBE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7F74B-FBD7-4E20-A63E-037D273F8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3582-FCA9-4CB0-96F0-D3649C4EDE38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8E044-D4E2-4044-AF35-FEF1CC49A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97801-96B5-4A3D-8DAF-AD53C832D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7E11-4DC5-4B16-8273-D12770C44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41332F-585F-4055-B288-DBD4789AB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90487"/>
            <a:ext cx="11944350" cy="6677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9D2D64-A0F5-4054-B39E-F0D7A45062FE}"/>
              </a:ext>
            </a:extLst>
          </p:cNvPr>
          <p:cNvSpPr txBox="1"/>
          <p:nvPr/>
        </p:nvSpPr>
        <p:spPr>
          <a:xfrm>
            <a:off x="5770684" y="527538"/>
            <a:ext cx="650631" cy="276999"/>
          </a:xfrm>
          <a:prstGeom prst="rect">
            <a:avLst/>
          </a:prstGeom>
          <a:solidFill>
            <a:srgbClr val="FFFDFF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2024</a:t>
            </a:r>
            <a:endParaRPr lang="ru-RU" sz="12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C175D60-E934-4827-A14B-17C10056B824}"/>
              </a:ext>
            </a:extLst>
          </p:cNvPr>
          <p:cNvSpPr/>
          <p:nvPr/>
        </p:nvSpPr>
        <p:spPr>
          <a:xfrm>
            <a:off x="1054100" y="5892800"/>
            <a:ext cx="10020300" cy="139700"/>
          </a:xfrm>
          <a:prstGeom prst="roundRect">
            <a:avLst/>
          </a:prstGeom>
          <a:solidFill>
            <a:srgbClr val="EFB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CEB3E1-43B9-4EB3-B438-6250CEC4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181" y="1079500"/>
            <a:ext cx="4208137" cy="8124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B68059-FB9A-407C-A328-A60515F65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030" y="5870353"/>
            <a:ext cx="1845938" cy="184594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592ED122-7A27-4496-B65D-2B3F5BA0624C}"/>
              </a:ext>
            </a:extLst>
          </p:cNvPr>
          <p:cNvSpPr/>
          <p:nvPr/>
        </p:nvSpPr>
        <p:spPr>
          <a:xfrm>
            <a:off x="5981700" y="6604000"/>
            <a:ext cx="228600" cy="184594"/>
          </a:xfrm>
          <a:prstGeom prst="ellipse">
            <a:avLst/>
          </a:prstGeom>
          <a:solidFill>
            <a:srgbClr val="FF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4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0EB07E-7454-4507-A776-CCFBA267F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8" y="447869"/>
            <a:ext cx="12154282" cy="64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9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319885-E89B-4ECE-8BE5-C56BCA333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61" b="56496"/>
          <a:stretch/>
        </p:blipFill>
        <p:spPr>
          <a:xfrm>
            <a:off x="6763713" y="3207977"/>
            <a:ext cx="5571357" cy="36500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EA5377-BC86-48FC-B7D5-B84382949D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4092835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0">
                <a:srgbClr val="FFCCCC"/>
              </a:gs>
              <a:gs pos="72000">
                <a:schemeClr val="bg1"/>
              </a:gs>
              <a:gs pos="45000">
                <a:schemeClr val="bg1"/>
              </a:gs>
              <a:gs pos="100000">
                <a:srgbClr val="FFCCCC"/>
              </a:gs>
            </a:gsLst>
            <a:lin ang="16200000" scaled="1"/>
          </a:gra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5BC7FC-41E1-443B-B816-22877641CAC4}"/>
              </a:ext>
            </a:extLst>
          </p:cNvPr>
          <p:cNvSpPr txBox="1"/>
          <p:nvPr/>
        </p:nvSpPr>
        <p:spPr>
          <a:xfrm>
            <a:off x="4627982" y="625150"/>
            <a:ext cx="6830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2018 г – открытие первой действующей точки в городе Алматы</a:t>
            </a:r>
          </a:p>
          <a:p>
            <a:endParaRPr lang="ru-RU" sz="3600" dirty="0">
              <a:solidFill>
                <a:srgbClr val="FFA1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r>
              <a:rPr lang="ru-RU" sz="3600" dirty="0">
                <a:solidFill>
                  <a:srgbClr val="FF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2022 г – зарегистрирован товарный знак</a:t>
            </a:r>
          </a:p>
          <a:p>
            <a:endParaRPr lang="ru-RU" sz="3600" dirty="0">
              <a:solidFill>
                <a:srgbClr val="FFA1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  <a:p>
            <a:r>
              <a:rPr lang="ru-RU" sz="3600" dirty="0">
                <a:solidFill>
                  <a:srgbClr val="FFA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2023 г – запуск франшизы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C73A4F-A6F3-4BF8-B8CF-FC56A5634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15" y="5089313"/>
            <a:ext cx="1428395" cy="15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5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47C2B8-17FC-42D0-8553-0C0AA828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43" y="2061198"/>
            <a:ext cx="6362596" cy="47968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AE57FF-10DB-4442-A944-018B3C732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299" y="0"/>
            <a:ext cx="5703484" cy="22245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758A41-2933-4B5A-94C9-FFCCB29A75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1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61" b="56496"/>
          <a:stretch/>
        </p:blipFill>
        <p:spPr>
          <a:xfrm>
            <a:off x="6763713" y="3207977"/>
            <a:ext cx="5571357" cy="36500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D6E52B-62C4-489F-9AE5-50417CDF09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6" b="97500" l="10000" r="90000">
                        <a14:foregroundMark x1="24739" y1="16019" x2="24627" y2="16440"/>
                        <a14:foregroundMark x1="27108" y1="7130" x2="24739" y2="16019"/>
                        <a14:foregroundMark x1="27180" y1="6860" x2="27108" y2="7130"/>
                        <a14:foregroundMark x1="20327" y1="57068" x2="21971" y2="58662"/>
                        <a14:foregroundMark x1="44167" y1="80185" x2="44173" y2="80963"/>
                        <a14:foregroundMark x1="47443" y1="85853" x2="48468" y2="82259"/>
                        <a14:foregroundMark x1="47270" y1="86459" x2="47436" y2="85878"/>
                        <a14:foregroundMark x1="51610" y1="79604" x2="52178" y2="79196"/>
                        <a14:foregroundMark x1="66829" y1="62218" x2="63411" y2="50000"/>
                        <a14:foregroundMark x1="71279" y1="14591" x2="71155" y2="14318"/>
                        <a14:foregroundMark x1="74499" y1="21720" x2="71359" y2="14769"/>
                        <a14:foregroundMark x1="68753" y1="14679" x2="61112" y2="23836"/>
                        <a14:foregroundMark x1="34765" y1="7963" x2="30824" y2="4890"/>
                        <a14:foregroundMark x1="35121" y1="8241" x2="34765" y2="7963"/>
                        <a14:foregroundMark x1="47705" y1="18054" x2="35121" y2="8241"/>
                        <a14:foregroundMark x1="19734" y1="54377" x2="26546" y2="62015"/>
                        <a14:foregroundMark x1="44837" y1="86604" x2="47905" y2="96561"/>
                        <a14:foregroundMark x1="48476" y1="95962" x2="49803" y2="88726"/>
                        <a14:foregroundMark x1="68101" y1="69732" x2="68079" y2="69397"/>
                        <a14:foregroundMark x1="79374" y1="33012" x2="79192" y2="32733"/>
                        <a14:foregroundMark x1="69607" y1="14828" x2="59294" y2="17449"/>
                        <a14:foregroundMark x1="71825" y1="14264" x2="69968" y2="14736"/>
                        <a14:foregroundMark x1="22809" y1="16019" x2="22372" y2="16265"/>
                        <a14:foregroundMark x1="36622" y1="8241" x2="22809" y2="16019"/>
                        <a14:foregroundMark x1="37043" y1="8004" x2="36622" y2="8241"/>
                        <a14:foregroundMark x1="74582" y1="20650" x2="73687" y2="22076"/>
                        <a14:foregroundMark x1="23056" y1="16296" x2="19167" y2="31944"/>
                        <a14:foregroundMark x1="23125" y1="16019" x2="23056" y2="16296"/>
                        <a14:foregroundMark x1="23194" y1="15741" x2="23125" y2="16019"/>
                        <a14:foregroundMark x1="19167" y1="31944" x2="23611" y2="35741"/>
                        <a14:foregroundMark x1="42222" y1="72870" x2="43333" y2="78611"/>
                        <a14:foregroundMark x1="42917" y1="75370" x2="45000" y2="88796"/>
                        <a14:foregroundMark x1="44167" y1="87963" x2="46250" y2="93889"/>
                        <a14:foregroundMark x1="79444" y1="40000" x2="78611" y2="42963"/>
                        <a14:foregroundMark x1="80556" y1="40556" x2="82639" y2="42963"/>
                        <a14:foregroundMark x1="77778" y1="43519" x2="82639" y2="43241"/>
                        <a14:foregroundMark x1="74861" y1="42963" x2="80556" y2="43241"/>
                        <a14:foregroundMark x1="76111" y1="43796" x2="80097" y2="46323"/>
                        <a14:backgroundMark x1="35000" y1="13333" x2="29028" y2="27685"/>
                        <a14:backgroundMark x1="29028" y1="27685" x2="49028" y2="34537"/>
                        <a14:backgroundMark x1="49028" y1="34537" x2="40972" y2="17222"/>
                        <a14:backgroundMark x1="35000" y1="3611" x2="53333" y2="19722"/>
                        <a14:backgroundMark x1="53333" y1="19722" x2="73194" y2="8426"/>
                        <a14:backgroundMark x1="73194" y1="8426" x2="42778" y2="2500"/>
                        <a14:backgroundMark x1="42778" y1="2500" x2="35000" y2="4259"/>
                        <a14:backgroundMark x1="72361" y1="45000" x2="69722" y2="61667"/>
                        <a14:backgroundMark x1="69722" y1="61667" x2="61111" y2="75648"/>
                        <a14:backgroundMark x1="61111" y1="75648" x2="83472" y2="68704"/>
                        <a14:backgroundMark x1="83472" y1="68704" x2="83472" y2="53333"/>
                        <a14:backgroundMark x1="83472" y1="53333" x2="73194" y2="45648"/>
                        <a14:backgroundMark x1="30833" y1="3056" x2="29583" y2="2778"/>
                        <a14:backgroundMark x1="74583" y1="12500" x2="72083" y2="12222"/>
                        <a14:backgroundMark x1="81285" y1="40227" x2="80278" y2="39352"/>
                        <a14:backgroundMark x1="86667" y1="44907" x2="83918" y2="42517"/>
                        <a14:backgroundMark x1="80278" y1="39352" x2="80000" y2="31944"/>
                        <a14:backgroundMark x1="80000" y1="31944" x2="71250" y2="27593"/>
                        <a14:backgroundMark x1="75056" y1="20773" x2="75694" y2="19630"/>
                        <a14:backgroundMark x1="71250" y1="27593" x2="72798" y2="24819"/>
                        <a14:backgroundMark x1="75694" y1="19630" x2="70417" y2="12963"/>
                        <a14:backgroundMark x1="70417" y1="12963" x2="76389" y2="7037"/>
                        <a14:backgroundMark x1="76389" y1="7037" x2="86944" y2="2963"/>
                        <a14:backgroundMark x1="86944" y1="2963" x2="93611" y2="11481"/>
                        <a14:backgroundMark x1="93611" y1="11481" x2="91250" y2="40185"/>
                        <a14:backgroundMark x1="91250" y1="40185" x2="86250" y2="44630"/>
                        <a14:backgroundMark x1="82639" y1="6574" x2="83611" y2="14259"/>
                        <a14:backgroundMark x1="83611" y1="14259" x2="88472" y2="7778"/>
                        <a14:backgroundMark x1="88472" y1="7778" x2="83056" y2="9537"/>
                        <a14:backgroundMark x1="72917" y1="13611" x2="83194" y2="19074"/>
                        <a14:backgroundMark x1="83194" y1="19074" x2="94722" y2="15370"/>
                        <a14:backgroundMark x1="94722" y1="15370" x2="92778" y2="14630"/>
                        <a14:backgroundMark x1="76944" y1="17870" x2="93194" y2="34074"/>
                        <a14:backgroundMark x1="74912" y1="24202" x2="83056" y2="19259"/>
                        <a14:backgroundMark x1="74583" y1="27315" x2="86250" y2="24907"/>
                        <a14:backgroundMark x1="74583" y1="24352" x2="81389" y2="31944"/>
                        <a14:backgroundMark x1="68056" y1="13056" x2="71250" y2="13611"/>
                        <a14:backgroundMark x1="56389" y1="22778" x2="56389" y2="22778"/>
                        <a14:backgroundMark x1="49444" y1="17407" x2="55417" y2="23796"/>
                        <a14:backgroundMark x1="55417" y1="23796" x2="55972" y2="18704"/>
                        <a14:backgroundMark x1="54722" y1="24352" x2="54306" y2="23611"/>
                        <a14:backgroundMark x1="58333" y1="22778" x2="57917" y2="24074"/>
                        <a14:backgroundMark x1="58333" y1="24907" x2="56389" y2="24074"/>
                        <a14:backgroundMark x1="58750" y1="23611" x2="58750" y2="27315"/>
                        <a14:backgroundMark x1="54722" y1="24352" x2="57500" y2="25741"/>
                        <a14:backgroundMark x1="59167" y1="17407" x2="57917" y2="18981"/>
                        <a14:backgroundMark x1="75278" y1="22500" x2="73750" y2="24907"/>
                        <a14:backgroundMark x1="80972" y1="33241" x2="82386" y2="39917"/>
                        <a14:backgroundMark x1="72917" y1="43519" x2="71667" y2="50000"/>
                        <a14:backgroundMark x1="68056" y1="46759" x2="72500" y2="52685"/>
                        <a14:backgroundMark x1="66389" y1="48056" x2="68750" y2="56759"/>
                        <a14:backgroundMark x1="68750" y1="56759" x2="69722" y2="57778"/>
                        <a14:backgroundMark x1="59583" y1="73981" x2="51944" y2="79074"/>
                        <a14:backgroundMark x1="51944" y1="79074" x2="52222" y2="91204"/>
                        <a14:backgroundMark x1="50694" y1="81574" x2="53056" y2="74167"/>
                        <a14:backgroundMark x1="53056" y1="74167" x2="70694" y2="73704"/>
                        <a14:backgroundMark x1="70694" y1="73704" x2="67639" y2="69167"/>
                        <a14:backgroundMark x1="68889" y1="68333" x2="67639" y2="69167"/>
                        <a14:backgroundMark x1="66806" y1="70185" x2="70833" y2="74815"/>
                        <a14:backgroundMark x1="65972" y1="72593" x2="65972" y2="72593"/>
                        <a14:backgroundMark x1="68056" y1="69444" x2="68056" y2="69444"/>
                        <a14:backgroundMark x1="68056" y1="69907" x2="64444" y2="73704"/>
                        <a14:backgroundMark x1="30000" y1="69630" x2="38194" y2="78611"/>
                        <a14:backgroundMark x1="32083" y1="69444" x2="40044" y2="73924"/>
                        <a14:backgroundMark x1="41562" y1="81947" x2="41389" y2="82870"/>
                        <a14:backgroundMark x1="19544" y1="34818" x2="16667" y2="51296"/>
                        <a14:backgroundMark x1="16667" y1="51296" x2="18750" y2="60741"/>
                        <a14:backgroundMark x1="11806" y1="34630" x2="18138" y2="33617"/>
                        <a14:backgroundMark x1="11806" y1="25463" x2="18383" y2="25463"/>
                        <a14:backgroundMark x1="19167" y1="20370" x2="19167" y2="20370"/>
                        <a14:backgroundMark x1="18653" y1="24380" x2="16250" y2="28426"/>
                        <a14:backgroundMark x1="19861" y1="16852" x2="19997" y2="18969"/>
                        <a14:backgroundMark x1="30417" y1="2778" x2="25972" y2="6296"/>
                        <a14:backgroundMark x1="16250" y1="34352" x2="16250" y2="43796"/>
                        <a14:backgroundMark x1="17500" y1="33072" x2="17500" y2="33796"/>
                        <a14:backgroundMark x1="17500" y1="31762" x2="17500" y2="32681"/>
                        <a14:backgroundMark x1="17500" y1="27870" x2="17500" y2="29017"/>
                        <a14:backgroundMark x1="15139" y1="51296" x2="15139" y2="51296"/>
                        <a14:backgroundMark x1="15139" y1="51296" x2="15139" y2="51296"/>
                        <a14:backgroundMark x1="15139" y1="51296" x2="15139" y2="51296"/>
                        <a14:backgroundMark x1="15139" y1="51296" x2="15139" y2="51296"/>
                        <a14:backgroundMark x1="20278" y1="59444" x2="33333" y2="69907"/>
                        <a14:backgroundMark x1="37778" y1="74537" x2="40776" y2="77707"/>
                        <a14:backgroundMark x1="40139" y1="78796" x2="41356" y2="80615"/>
                        <a14:backgroundMark x1="45465" y1="94009" x2="45556" y2="97685"/>
                        <a14:backgroundMark x1="45556" y1="97685" x2="48194" y2="99352"/>
                        <a14:backgroundMark x1="51111" y1="83981" x2="50833" y2="75463"/>
                        <a14:backgroundMark x1="50833" y1="75463" x2="61111" y2="73704"/>
                        <a14:backgroundMark x1="51528" y1="76389" x2="57500" y2="73981"/>
                        <a14:backgroundMark x1="51944" y1="74259" x2="61528" y2="74259"/>
                        <a14:backgroundMark x1="50278" y1="80185" x2="51528" y2="84537"/>
                        <a14:backgroundMark x1="52222" y1="79630" x2="52222" y2="79630"/>
                        <a14:backgroundMark x1="52222" y1="79630" x2="52222" y2="79630"/>
                        <a14:backgroundMark x1="52222" y1="79074" x2="52222" y2="79074"/>
                        <a14:backgroundMark x1="52222" y1="79074" x2="52222" y2="79074"/>
                        <a14:backgroundMark x1="52222" y1="79074" x2="52222" y2="79074"/>
                        <a14:backgroundMark x1="52222" y1="79074" x2="52222" y2="79074"/>
                        <a14:backgroundMark x1="52222" y1="79074" x2="52222" y2="79074"/>
                        <a14:backgroundMark x1="52222" y1="79074" x2="52222" y2="79074"/>
                        <a14:backgroundMark x1="83146" y1="40399" x2="83889" y2="40000"/>
                        <a14:backgroundMark x1="83889" y1="40000" x2="83889" y2="39722"/>
                        <a14:backgroundMark x1="83308" y1="46204" x2="94306" y2="46204"/>
                        <a14:backgroundMark x1="81903" y1="44054" x2="93194" y2="42685"/>
                        <a14:backgroundMark x1="73333" y1="45093" x2="76725" y2="44682"/>
                        <a14:backgroundMark x1="84437" y1="46919" x2="97639" y2="48889"/>
                        <a14:backgroundMark x1="75694" y1="47315" x2="75694" y2="47315"/>
                        <a14:backgroundMark x1="77361" y1="47315" x2="77778" y2="47315"/>
                        <a14:backgroundMark x1="73750" y1="47315" x2="77456" y2="46804"/>
                        <a14:backgroundMark x1="84655" y1="42260" x2="85833" y2="47037"/>
                        <a14:backgroundMark x1="84167" y1="40278" x2="84616" y2="42099"/>
                        <a14:backgroundMark x1="22778" y1="16019" x2="22778" y2="16019"/>
                        <a14:backgroundMark x1="22778" y1="16296" x2="22778" y2="16296"/>
                        <a14:backgroundMark x1="22361" y1="16296" x2="22361" y2="16296"/>
                        <a14:backgroundMark x1="36944" y1="8241" x2="36944" y2="8241"/>
                        <a14:backgroundMark x1="37361" y1="7963" x2="37361" y2="7963"/>
                        <a14:backgroundMark x1="36944" y1="7963" x2="36944" y2="7963"/>
                        <a14:backgroundMark x1="27222" y1="7130" x2="27222" y2="7130"/>
                        <a14:backgroundMark x1="64861" y1="48611" x2="64861" y2="48611"/>
                        <a14:backgroundMark x1="64028" y1="49722" x2="64028" y2="49722"/>
                        <a14:backgroundMark x1="63194" y1="49722" x2="63194" y2="49722"/>
                        <a14:backgroundMark x1="63611" y1="49167" x2="63611" y2="49167"/>
                        <a14:backgroundMark x1="63611" y1="50000" x2="63611" y2="50000"/>
                        <a14:backgroundMark x1="62778" y1="49167" x2="62778" y2="49167"/>
                        <a14:backgroundMark x1="63611" y1="49722" x2="63611" y2="49722"/>
                        <a14:backgroundMark x1="63611" y1="49722" x2="64028" y2="49722"/>
                        <a14:backgroundMark x1="51944" y1="36481" x2="51528" y2="35185"/>
                        <a14:backgroundMark x1="52639" y1="37593" x2="51944" y2="35741"/>
                        <a14:backgroundMark x1="28889" y1="25741" x2="33611" y2="31389"/>
                        <a14:backgroundMark x1="29583" y1="26296" x2="34028" y2="31389"/>
                        <a14:backgroundMark x1="28472" y1="25741" x2="31250" y2="30000"/>
                        <a14:backgroundMark x1="28889" y1="27315" x2="30417" y2="30556"/>
                        <a14:backgroundMark x1="35278" y1="31944" x2="51944" y2="36204"/>
                        <a14:backgroundMark x1="51944" y1="38704" x2="35278" y2="31389"/>
                        <a14:backgroundMark x1="51528" y1="39444" x2="31667" y2="31296"/>
                        <a14:backgroundMark x1="31667" y1="31296" x2="30000" y2="31111"/>
                        <a14:backgroundMark x1="30417" y1="29259" x2="31667" y2="20648"/>
                        <a14:backgroundMark x1="31667" y1="20648" x2="32083" y2="20093"/>
                        <a14:backgroundMark x1="28889" y1="19259" x2="29583" y2="28148"/>
                        <a14:backgroundMark x1="36528" y1="70185" x2="40556" y2="72407"/>
                        <a14:backgroundMark x1="48194" y1="97407" x2="48194" y2="97407"/>
                        <a14:backgroundMark x1="80972" y1="48056" x2="85000" y2="47037"/>
                        <a14:backgroundMark x1="84167" y1="50556" x2="85417" y2="48056"/>
                        <a14:backgroundMark x1="78611" y1="49167" x2="85000" y2="50000"/>
                        <a14:backgroundMark x1="80972" y1="46204" x2="81806" y2="48889"/>
                        <a14:backgroundMark x1="75694" y1="8426" x2="75278" y2="15185"/>
                        <a14:backgroundMark x1="76528" y1="7685" x2="76528" y2="16574"/>
                        <a14:backgroundMark x1="76944" y1="20370" x2="76944" y2="23796"/>
                        <a14:backgroundMark x1="47361" y1="97130" x2="48611" y2="97130"/>
                        <a14:backgroundMark x1="28889" y1="27593" x2="28889" y2="30278"/>
                        <a14:backgroundMark x1="32083" y1="31667" x2="37778" y2="34074"/>
                        <a14:backgroundMark x1="31250" y1="31111" x2="37361" y2="33519"/>
                        <a14:backgroundMark x1="64444" y1="68056" x2="55833" y2="74074"/>
                        <a14:backgroundMark x1="55833" y1="74074" x2="55556" y2="74537"/>
                        <a14:backgroundMark x1="53472" y1="73981" x2="60000" y2="70741"/>
                        <a14:backgroundMark x1="57917" y1="71296" x2="58333" y2="71019"/>
                        <a14:backgroundMark x1="55139" y1="72870" x2="59167" y2="70185"/>
                        <a14:backgroundMark x1="67222" y1="55093" x2="69306" y2="64815"/>
                      </a14:backgroundRemoval>
                    </a14:imgEffect>
                    <a14:imgEffect>
                      <a14:saturation sat="1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" t="822" b="1"/>
          <a:stretch/>
        </p:blipFill>
        <p:spPr>
          <a:xfrm>
            <a:off x="60568" y="1030599"/>
            <a:ext cx="3220716" cy="47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2D3CF4-213E-46CB-84BC-3097DCE67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3733800"/>
            <a:ext cx="7562850" cy="3124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16800C-2BF4-42A6-82E2-8076AFC40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56980" cy="2184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F6ED7E-12E9-443A-BB66-BCA34E796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84400"/>
            <a:ext cx="2200275" cy="1409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52A39F-B35F-4EBA-BB26-1D611F87D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546" y="2324100"/>
            <a:ext cx="2190750" cy="981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54F19E-80F4-42B1-AB67-819D5893B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317" y="2324100"/>
            <a:ext cx="2295525" cy="98107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367E7D-1989-441B-A67C-55044E75CF24}"/>
              </a:ext>
            </a:extLst>
          </p:cNvPr>
          <p:cNvSpPr/>
          <p:nvPr/>
        </p:nvSpPr>
        <p:spPr>
          <a:xfrm>
            <a:off x="2052735" y="3594100"/>
            <a:ext cx="144365" cy="326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F889BD-3395-47B8-AE17-41D631609B66}"/>
              </a:ext>
            </a:extLst>
          </p:cNvPr>
          <p:cNvSpPr/>
          <p:nvPr/>
        </p:nvSpPr>
        <p:spPr>
          <a:xfrm>
            <a:off x="2052735" y="3594100"/>
            <a:ext cx="379315" cy="326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5C95E5-1AA7-451E-A896-1FFC54F1F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37" y="3911600"/>
            <a:ext cx="2295470" cy="21843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42B4CE-B08C-443E-B790-7074ED488F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31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61" b="56496"/>
          <a:stretch/>
        </p:blipFill>
        <p:spPr>
          <a:xfrm>
            <a:off x="6763713" y="3207977"/>
            <a:ext cx="5571357" cy="365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6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C446CC-6C60-4988-8153-40DC2525F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256" y="5397497"/>
            <a:ext cx="3535485" cy="14605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7C47F1-D698-4FA4-8493-D353B7462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502" y="0"/>
            <a:ext cx="5792995" cy="227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588D01-43CF-4F3A-8EE4-D1D4D1C0C80F}"/>
              </a:ext>
            </a:extLst>
          </p:cNvPr>
          <p:cNvSpPr txBox="1"/>
          <p:nvPr/>
        </p:nvSpPr>
        <p:spPr>
          <a:xfrm>
            <a:off x="1574110" y="2738041"/>
            <a:ext cx="871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ПОЛНУЮ ЮРИДИЧЕСКУЮ И ИНФОРМАЦИОННУЮ ПОДДЕРЖКУ (от регистрации юридического лица до помощи в подборе помещения и ремонта в нем);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МАРКЕТИНГОВЫХ И ДИЗАЙНЕРСКИХ УСЛУГ (план маркетинговых активностей, готовые шаблоны для социальных сетей, программу официального открытия школы, систему лояльности);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И ТЕХНИЧЕСКИЕ ИНСТРУКЦИИ (программа, обучение персонала, четкие регламенты).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798CC5-AFFB-444C-BD64-36FEEA6FD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1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61" b="56496"/>
          <a:stretch/>
        </p:blipFill>
        <p:spPr>
          <a:xfrm>
            <a:off x="6158373" y="2738041"/>
            <a:ext cx="6288663" cy="41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6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C4D16AE-795D-4C27-98B5-CA2BCE72DB6C}"/>
              </a:ext>
            </a:extLst>
          </p:cNvPr>
          <p:cNvGrpSpPr/>
          <p:nvPr/>
        </p:nvGrpSpPr>
        <p:grpSpPr>
          <a:xfrm>
            <a:off x="0" y="1"/>
            <a:ext cx="12357484" cy="6857998"/>
            <a:chOff x="0" y="1"/>
            <a:chExt cx="12357484" cy="685799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7329D2B-505A-4217-8ABB-FFB54A720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29" b="96163" l="8481" r="93038">
                          <a14:foregroundMark x1="19873" y1="677" x2="59241" y2="50790"/>
                          <a14:foregroundMark x1="59241" y1="50790" x2="67342" y2="84876"/>
                          <a14:foregroundMark x1="67342" y1="84876" x2="67342" y2="97968"/>
                          <a14:foregroundMark x1="67342" y1="97968" x2="34304" y2="97065"/>
                          <a14:foregroundMark x1="34304" y1="97065" x2="26456" y2="93002"/>
                          <a14:foregroundMark x1="26456" y1="93002" x2="5063" y2="64560"/>
                          <a14:foregroundMark x1="5063" y1="64560" x2="6835" y2="40858"/>
                          <a14:foregroundMark x1="6835" y1="40858" x2="16582" y2="2032"/>
                          <a14:foregroundMark x1="16582" y1="2032" x2="21139" y2="2935"/>
                          <a14:foregroundMark x1="6709" y1="34312" x2="5190" y2="55982"/>
                          <a14:foregroundMark x1="5190" y1="55982" x2="10633" y2="70429"/>
                          <a14:foregroundMark x1="10633" y1="70429" x2="33924" y2="89616"/>
                          <a14:foregroundMark x1="33924" y1="89616" x2="41139" y2="90971"/>
                          <a14:foregroundMark x1="65190" y1="53725" x2="78861" y2="44921"/>
                          <a14:foregroundMark x1="78861" y1="44921" x2="85316" y2="43115"/>
                          <a14:foregroundMark x1="85316" y1="43115" x2="93038" y2="27314"/>
                          <a14:foregroundMark x1="93038" y1="27314" x2="91013" y2="2935"/>
                          <a14:foregroundMark x1="33924" y1="18736" x2="40380" y2="23476"/>
                          <a14:foregroundMark x1="40380" y1="23476" x2="54684" y2="13770"/>
                          <a14:foregroundMark x1="54684" y1="13770" x2="41899" y2="1580"/>
                          <a14:foregroundMark x1="41899" y1="1580" x2="31899" y2="13318"/>
                          <a14:foregroundMark x1="31899" y1="13318" x2="40886" y2="24605"/>
                          <a14:foregroundMark x1="40886" y1="24605" x2="50886" y2="17156"/>
                          <a14:foregroundMark x1="61772" y1="25959" x2="86329" y2="11287"/>
                          <a14:foregroundMark x1="31519" y1="94131" x2="40506" y2="96163"/>
                          <a14:foregroundMark x1="40506" y1="96163" x2="65949" y2="93228"/>
                          <a14:foregroundMark x1="58987" y1="47630" x2="89747" y2="24153"/>
                          <a14:foregroundMark x1="49873" y1="35666" x2="68481" y2="20542"/>
                          <a14:foregroundMark x1="24557" y1="33860" x2="40886" y2="26411"/>
                          <a14:foregroundMark x1="8481" y1="63431" x2="27342" y2="42664"/>
                          <a14:foregroundMark x1="63291" y1="12641" x2="67215" y2="2935"/>
                          <a14:foregroundMark x1="42658" y1="55982" x2="42658" y2="55982"/>
                          <a14:foregroundMark x1="39494" y1="55982" x2="48481" y2="58239"/>
                          <a14:foregroundMark x1="48481" y1="58239" x2="54177" y2="68397"/>
                          <a14:foregroundMark x1="54177" y1="68397" x2="54557" y2="80361"/>
                          <a14:foregroundMark x1="54557" y1="80361" x2="48101" y2="86456"/>
                          <a14:foregroundMark x1="48101" y1="86456" x2="45443" y2="92325"/>
                          <a14:foregroundMark x1="87595" y1="37472" x2="82532" y2="42664"/>
                          <a14:foregroundMark x1="83544" y1="43115" x2="88987" y2="43115"/>
                          <a14:foregroundMark x1="84304" y1="43567" x2="88987" y2="43567"/>
                          <a14:backgroundMark x1="73924" y1="86005" x2="79620" y2="57111"/>
                          <a14:backgroundMark x1="79620" y1="57111" x2="93291" y2="45824"/>
                          <a14:backgroundMark x1="68228" y1="74041" x2="78861" y2="81716"/>
                          <a14:backgroundMark x1="69494" y1="63883" x2="82785" y2="74944"/>
                          <a14:backgroundMark x1="68734" y1="65688" x2="75190" y2="70203"/>
                          <a14:backgroundMark x1="75190" y1="70203" x2="75190" y2="70203"/>
                          <a14:backgroundMark x1="67975" y1="58691" x2="69494" y2="81716"/>
                          <a14:backgroundMark x1="69494" y1="81716" x2="79873" y2="882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2638424"/>
              <a:ext cx="7524750" cy="42195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57ED50-25D2-4AF5-908F-1E18B294508A}"/>
                </a:ext>
              </a:extLst>
            </p:cNvPr>
            <p:cNvSpPr txBox="1"/>
            <p:nvPr/>
          </p:nvSpPr>
          <p:spPr>
            <a:xfrm>
              <a:off x="7038730" y="3429000"/>
              <a:ext cx="51532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ПАУШАЛЬНЫЙ ВЗНОС: 3,5 млн</a:t>
              </a:r>
            </a:p>
            <a:p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РОЯЛТИ: 5%</a:t>
              </a:r>
            </a:p>
            <a:p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ИНВЕСТИЦИИ: от 7- 8 млн</a:t>
              </a:r>
            </a:p>
            <a:p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СРОК ОКУПАЕМОСТИ: от 4-6 месяцев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BFE00A9-BD88-48FC-B215-ADF04AB2A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" y="1"/>
              <a:ext cx="7446130" cy="2258008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05763D9-ABB3-4F4E-85CC-20D47BFEF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61" b="56496"/>
            <a:stretch/>
          </p:blipFill>
          <p:spPr>
            <a:xfrm>
              <a:off x="5336105" y="2258008"/>
              <a:ext cx="7021379" cy="4599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077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AAE8FD-D983-4F85-83A6-17FB0287B4CC}"/>
              </a:ext>
            </a:extLst>
          </p:cNvPr>
          <p:cNvSpPr txBox="1"/>
          <p:nvPr/>
        </p:nvSpPr>
        <p:spPr>
          <a:xfrm>
            <a:off x="502294" y="1849764"/>
            <a:ext cx="11142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Это место, где лучшие педагоги обучают балету юных балерин благодаря своей уникальной программе!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Это не только красивый, но и прибыльный бизнес, который будет актуален долгие годы.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9B3837-5391-4838-AD18-F96B4234F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61" b="56496"/>
          <a:stretch/>
        </p:blipFill>
        <p:spPr>
          <a:xfrm>
            <a:off x="6763713" y="3207977"/>
            <a:ext cx="5571357" cy="36500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DF181B-A418-49B6-A665-E0CEF61A6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772" y="9259"/>
            <a:ext cx="5770456" cy="15866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74B180-F6CC-4584-8F2C-A10CC49F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78" y="4600102"/>
            <a:ext cx="1849444" cy="20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0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9A3377-CBB4-45EA-9733-652B5BD69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417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CA9202-5AFE-492A-8416-5AF4AFBC50D7}"/>
              </a:ext>
            </a:extLst>
          </p:cNvPr>
          <p:cNvSpPr txBox="1"/>
          <p:nvPr/>
        </p:nvSpPr>
        <p:spPr>
          <a:xfrm>
            <a:off x="5859624" y="429208"/>
            <a:ext cx="503854" cy="276999"/>
          </a:xfrm>
          <a:prstGeom prst="rect">
            <a:avLst/>
          </a:prstGeom>
          <a:solidFill>
            <a:srgbClr val="F6C8E2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560705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133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Bahnschrift SemiBold Condensed</vt:lpstr>
      <vt:lpstr>Calibri</vt:lpstr>
      <vt:lpstr>Calibri Light</vt:lpstr>
      <vt:lpstr>Sitka Small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сети франшиз</dc:title>
  <dc:creator>Admin</dc:creator>
  <cp:lastModifiedBy>Admin</cp:lastModifiedBy>
  <cp:revision>43</cp:revision>
  <dcterms:created xsi:type="dcterms:W3CDTF">2024-04-10T12:28:43Z</dcterms:created>
  <dcterms:modified xsi:type="dcterms:W3CDTF">2024-04-15T14:18:47Z</dcterms:modified>
</cp:coreProperties>
</file>