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35AE4-8DC0-45F0-9DDA-D0F0C176786C}" type="datetimeFigureOut">
              <a:rPr lang="ru-RU" smtClean="0"/>
              <a:t>27.06.2024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3D3B7-2C5A-4816-8432-ED95F37670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638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35AE4-8DC0-45F0-9DDA-D0F0C176786C}" type="datetimeFigureOut">
              <a:rPr lang="ru-RU" smtClean="0"/>
              <a:t>27.06.2024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3D3B7-2C5A-4816-8432-ED95F37670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5970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35AE4-8DC0-45F0-9DDA-D0F0C176786C}" type="datetimeFigureOut">
              <a:rPr lang="ru-RU" smtClean="0"/>
              <a:t>27.06.2024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3D3B7-2C5A-4816-8432-ED95F37670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493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35AE4-8DC0-45F0-9DDA-D0F0C176786C}" type="datetimeFigureOut">
              <a:rPr lang="ru-RU" smtClean="0"/>
              <a:t>27.06.2024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3D3B7-2C5A-4816-8432-ED95F37670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169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35AE4-8DC0-45F0-9DDA-D0F0C176786C}" type="datetimeFigureOut">
              <a:rPr lang="ru-RU" smtClean="0"/>
              <a:t>27.06.2024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3D3B7-2C5A-4816-8432-ED95F37670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207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35AE4-8DC0-45F0-9DDA-D0F0C176786C}" type="datetimeFigureOut">
              <a:rPr lang="ru-RU" smtClean="0"/>
              <a:t>27.06.2024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3D3B7-2C5A-4816-8432-ED95F37670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741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35AE4-8DC0-45F0-9DDA-D0F0C176786C}" type="datetimeFigureOut">
              <a:rPr lang="ru-RU" smtClean="0"/>
              <a:t>27.06.2024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3D3B7-2C5A-4816-8432-ED95F37670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6828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35AE4-8DC0-45F0-9DDA-D0F0C176786C}" type="datetimeFigureOut">
              <a:rPr lang="ru-RU" smtClean="0"/>
              <a:t>27.06.2024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3D3B7-2C5A-4816-8432-ED95F37670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417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35AE4-8DC0-45F0-9DDA-D0F0C176786C}" type="datetimeFigureOut">
              <a:rPr lang="ru-RU" smtClean="0"/>
              <a:t>27.06.2024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3D3B7-2C5A-4816-8432-ED95F37670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572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35AE4-8DC0-45F0-9DDA-D0F0C176786C}" type="datetimeFigureOut">
              <a:rPr lang="ru-RU" smtClean="0"/>
              <a:t>27.06.2024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3D3B7-2C5A-4816-8432-ED95F37670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8490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35AE4-8DC0-45F0-9DDA-D0F0C176786C}" type="datetimeFigureOut">
              <a:rPr lang="ru-RU" smtClean="0"/>
              <a:t>27.06.2024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3D3B7-2C5A-4816-8432-ED95F37670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515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D35AE4-8DC0-45F0-9DDA-D0F0C176786C}" type="datetimeFigureOut">
              <a:rPr lang="ru-RU" smtClean="0"/>
              <a:t>27.06.2024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3D3B7-2C5A-4816-8432-ED95F37670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08470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lide 16_9 - 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859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lide 16_9 - 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715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lide 16_9 - 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029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lide 16_9 - 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23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lide 16_9 - 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688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lide 16_9 - 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3878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lide 16_9 - 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8439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Широкоэкранный</PresentationFormat>
  <Paragraphs>0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Абирова Гульназ</dc:creator>
  <cp:lastModifiedBy>Beszhan Berikkhanov</cp:lastModifiedBy>
  <cp:revision>3</cp:revision>
  <dcterms:created xsi:type="dcterms:W3CDTF">2024-05-16T19:56:51Z</dcterms:created>
  <dcterms:modified xsi:type="dcterms:W3CDTF">2024-06-27T17:48:17Z</dcterms:modified>
</cp:coreProperties>
</file>